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65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DBAFE-F612-4D08-8195-49778A386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0D34E2-6ADB-427B-9868-197737EA1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A66CF6-64C0-4B00-BAC4-E25D4567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4A7B1B-368D-41EA-A61C-66C4F92B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A0AF4F-E7CF-40CB-99CF-92C5E7839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06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93C1B-C5BC-4FF0-99C7-D323A0BD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B2CA2F3-C589-4BC4-A76B-FBA421E77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60818D-462A-426D-B3A7-79D4AE7A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EECE51-0B5C-4CEB-9617-4060A62CB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D8020E-D16D-4319-9058-5B560EAA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00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003594-CB7A-4822-97E5-55775CDBDD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1E927E9-0A1F-4604-85AE-768D35260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FEE550-F89C-4425-8D0C-35991F26B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B039DC-A4F2-4A91-B655-F25940101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649157-E48D-4F42-A194-A44D85A59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913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9FA4B-73CB-4717-813A-19A8F7C73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34E4EF-3064-45F9-A0DD-E15629982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1B98CE-7E74-45E1-8D80-5407D93D1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6D2A34-B47F-4BBA-BAC1-15122D9CA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0B361D-0679-46E2-93FC-958B64134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201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C6BF9A-3A84-4BB1-AA0A-6ED02497D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934FDB1-8D98-4F90-AD56-89B7476AC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54090C-62CB-447A-917B-3007D5B9A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9CF127-7381-48F8-B12A-AAF6D5929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848116-A224-455A-A72E-A75F3796F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12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5F696-D50C-485D-ADA0-71191A5D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8BAEFD-E0B4-4CD8-AE37-02A19A2BB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E64C7DF-371B-40CA-8782-39652B857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3D45FA-E1C8-430D-AF14-190D4C5FA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490F8B-ED5A-4A1A-B897-FD5560044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642E4EA-E13B-49AD-A4C8-5AEBB2200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55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4FF665-3F4D-4293-A803-EBC3B09E3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1981B16-074D-45E2-B0CB-119C4A2A3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E8A5262-EA9F-49F0-B6FA-48471CD88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3993F4B-B1B2-4355-86EE-BBA389B48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8D61024-021F-440B-818B-AD4E32CECA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2D70775-99D1-4B0A-BBB4-08C2A0863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AE2E600-FEA4-4FE8-9973-FCAAAA71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E80B18B-1FE3-4AE0-A94D-DAEDD3C8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046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76FE2F-8E05-4750-ADB1-C31DE713B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F3D1863-A00A-4D20-8413-54BAD4374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E11827E-84E5-4C09-9F46-7266E5E46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205CDF6-9A64-4AA4-AED3-2001BCB7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73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ED20B09-1C64-49B6-9DAD-D734BDA82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8416A19-7EA9-48B3-80D4-5F9DF31E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1015C1E-C4D5-4149-8C00-1EE0E1BCB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568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F2A3B-9C42-40B3-AD33-D7D09E43D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CD7AAE-C960-49A4-90A1-3E0B428B4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9665388-2112-4A87-9032-D99978C39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151239-4410-4F13-A700-2FD13CEB7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FD1F34-D903-4FCC-90AB-045ADBA9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381DABD-FC5B-4E38-A5E8-6B8E00AE7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0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444B52-7BA0-46B4-9449-0E7C5DA38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2C56B51-6CEA-4DDA-BD4E-C72548708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46B732F-859F-4EC8-BA35-5527CD44A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31271D9-0E7D-4208-81D0-974B2DB2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FC88D7-3DFA-4540-A893-952901DD8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251212-3929-4D1C-97B0-CF796842C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40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BCEEB0C-F694-4D67-A87F-9110CD8E1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4D383FA-8135-4445-A22C-95C040659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B71F0B-800D-4F58-9EC4-E588F14CCA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8B290-FC61-4D16-9FB6-7468333979A1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3A244C-6916-494B-87E9-40DBA7CB94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D640DE-E614-4593-8C8C-1A85FAF64F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D901A-9D9B-475C-8C8A-1299FD2E9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50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1B9502-F9B4-4E49-BA8B-967B88E70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30872"/>
          </a:xfrm>
        </p:spPr>
        <p:txBody>
          <a:bodyPr/>
          <a:lstStyle/>
          <a:p>
            <a:pPr algn="l"/>
            <a:r>
              <a:rPr lang="pt-BR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APRESENTAÇÃO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0C3B47-9AFD-4C73-AA86-4B5BF10EC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9753"/>
            <a:ext cx="9144000" cy="699247"/>
          </a:xfrm>
        </p:spPr>
        <p:txBody>
          <a:bodyPr>
            <a:norm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234000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1B9502-F9B4-4E49-BA8B-967B88E70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72975"/>
            <a:ext cx="9144000" cy="1230872"/>
          </a:xfrm>
        </p:spPr>
        <p:txBody>
          <a:bodyPr>
            <a:noAutofit/>
          </a:bodyPr>
          <a:lstStyle/>
          <a:p>
            <a:pPr algn="l"/>
            <a:r>
              <a:rPr lang="pt-BR" sz="4800" b="1" dirty="0">
                <a:solidFill>
                  <a:srgbClr val="01495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Clique aqui para adicionar um título 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0C3B47-9AFD-4C73-AA86-4B5BF10EC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9753"/>
            <a:ext cx="9144000" cy="699247"/>
          </a:xfrm>
        </p:spPr>
        <p:txBody>
          <a:bodyPr>
            <a:normAutofit/>
          </a:bodyPr>
          <a:lstStyle/>
          <a:p>
            <a:pPr algn="l"/>
            <a:r>
              <a:rPr lang="pt-BR" sz="3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Clique aqui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37131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A1A7BD72-5F85-483F-8ED1-6F717F896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0739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6F10F3B4-AED1-47A3-9DD9-F8B10B7AD1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44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A1A7BD72-5F85-483F-8ED1-6F717F896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0739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6F10F3B4-AED1-47A3-9DD9-F8B10B7AD1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7006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1B9502-F9B4-4E49-BA8B-967B88E70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06437"/>
          </a:xfrm>
        </p:spPr>
        <p:txBody>
          <a:bodyPr>
            <a:normAutofit/>
          </a:bodyPr>
          <a:lstStyle/>
          <a:p>
            <a:pPr algn="l"/>
            <a:endParaRPr lang="pt-BR" sz="28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7459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8465</TotalTime>
  <Words>15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Tema do Office</vt:lpstr>
      <vt:lpstr>APRESENTAÇÃO</vt:lpstr>
      <vt:lpstr>Clique aqui para adicionar um título 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Ewerton Rodrigues Valadao</dc:creator>
  <cp:lastModifiedBy>Ewerton Rodrigues Valadao</cp:lastModifiedBy>
  <cp:revision>9</cp:revision>
  <dcterms:created xsi:type="dcterms:W3CDTF">2022-03-10T20:12:23Z</dcterms:created>
  <dcterms:modified xsi:type="dcterms:W3CDTF">2022-03-16T17:22:26Z</dcterms:modified>
</cp:coreProperties>
</file>