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B1B39A-8B78-4EF6-9E90-15E139A13B62}" v="1042" dt="2020-08-19T13:28:55.8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Vasques" userId="6c60a0849e65eb85" providerId="LiveId" clId="{5EB1B39A-8B78-4EF6-9E90-15E139A13B62}"/>
    <pc:docChg chg="custSel modSld">
      <pc:chgData name="Daniel Vasques" userId="6c60a0849e65eb85" providerId="LiveId" clId="{5EB1B39A-8B78-4EF6-9E90-15E139A13B62}" dt="2020-08-19T13:28:55.887" v="773"/>
      <pc:docMkLst>
        <pc:docMk/>
      </pc:docMkLst>
      <pc:sldChg chg="modSp mod">
        <pc:chgData name="Daniel Vasques" userId="6c60a0849e65eb85" providerId="LiveId" clId="{5EB1B39A-8B78-4EF6-9E90-15E139A13B62}" dt="2020-08-19T13:28:22.124" v="181"/>
        <pc:sldMkLst>
          <pc:docMk/>
          <pc:sldMk cId="1487880600" sldId="257"/>
        </pc:sldMkLst>
        <pc:spChg chg="mod">
          <ac:chgData name="Daniel Vasques" userId="6c60a0849e65eb85" providerId="LiveId" clId="{5EB1B39A-8B78-4EF6-9E90-15E139A13B62}" dt="2020-08-19T13:28:21.701" v="3"/>
          <ac:spMkLst>
            <pc:docMk/>
            <pc:sldMk cId="1487880600" sldId="257"/>
            <ac:spMk id="2" creationId="{E823DFA7-4DC8-4D08-BF37-CAF5740975FD}"/>
          </ac:spMkLst>
        </pc:spChg>
        <pc:spChg chg="mod">
          <ac:chgData name="Daniel Vasques" userId="6c60a0849e65eb85" providerId="LiveId" clId="{5EB1B39A-8B78-4EF6-9E90-15E139A13B62}" dt="2020-08-19T13:28:21.706" v="7"/>
          <ac:spMkLst>
            <pc:docMk/>
            <pc:sldMk cId="1487880600" sldId="257"/>
            <ac:spMk id="3" creationId="{9A7DA23D-0E6F-40FF-B589-71FDC5A06A83}"/>
          </ac:spMkLst>
        </pc:spChg>
        <pc:spChg chg="mod">
          <ac:chgData name="Daniel Vasques" userId="6c60a0849e65eb85" providerId="LiveId" clId="{5EB1B39A-8B78-4EF6-9E90-15E139A13B62}" dt="2020-08-19T13:28:21.708" v="8"/>
          <ac:spMkLst>
            <pc:docMk/>
            <pc:sldMk cId="1487880600" sldId="257"/>
            <ac:spMk id="4" creationId="{02002DC3-2B9F-4A31-BEAE-1329BBE3DC7A}"/>
          </ac:spMkLst>
        </pc:spChg>
        <pc:spChg chg="mod">
          <ac:chgData name="Daniel Vasques" userId="6c60a0849e65eb85" providerId="LiveId" clId="{5EB1B39A-8B78-4EF6-9E90-15E139A13B62}" dt="2020-08-19T13:28:21.712" v="10"/>
          <ac:spMkLst>
            <pc:docMk/>
            <pc:sldMk cId="1487880600" sldId="257"/>
            <ac:spMk id="5" creationId="{DD8717BB-415F-4B7C-B349-1D67CE0B1150}"/>
          </ac:spMkLst>
        </pc:spChg>
        <pc:spChg chg="mod">
          <ac:chgData name="Daniel Vasques" userId="6c60a0849e65eb85" providerId="LiveId" clId="{5EB1B39A-8B78-4EF6-9E90-15E139A13B62}" dt="2020-08-19T13:28:21.722" v="15"/>
          <ac:spMkLst>
            <pc:docMk/>
            <pc:sldMk cId="1487880600" sldId="257"/>
            <ac:spMk id="8" creationId="{73E4579F-7170-4B2C-A8E3-F771D4817F3E}"/>
          </ac:spMkLst>
        </pc:spChg>
        <pc:spChg chg="mod">
          <ac:chgData name="Daniel Vasques" userId="6c60a0849e65eb85" providerId="LiveId" clId="{5EB1B39A-8B78-4EF6-9E90-15E139A13B62}" dt="2020-08-19T13:28:21.728" v="19"/>
          <ac:spMkLst>
            <pc:docMk/>
            <pc:sldMk cId="1487880600" sldId="257"/>
            <ac:spMk id="10" creationId="{0FD633CF-4464-4888-A269-51348984AB11}"/>
          </ac:spMkLst>
        </pc:spChg>
        <pc:spChg chg="mod">
          <ac:chgData name="Daniel Vasques" userId="6c60a0849e65eb85" providerId="LiveId" clId="{5EB1B39A-8B78-4EF6-9E90-15E139A13B62}" dt="2020-08-19T13:28:21.715" v="11"/>
          <ac:spMkLst>
            <pc:docMk/>
            <pc:sldMk cId="1487880600" sldId="257"/>
            <ac:spMk id="26" creationId="{4A6C48D0-4131-4619-B037-DFD86B4D2203}"/>
          </ac:spMkLst>
        </pc:spChg>
        <pc:spChg chg="mod">
          <ac:chgData name="Daniel Vasques" userId="6c60a0849e65eb85" providerId="LiveId" clId="{5EB1B39A-8B78-4EF6-9E90-15E139A13B62}" dt="2020-08-19T13:28:21.736" v="23"/>
          <ac:spMkLst>
            <pc:docMk/>
            <pc:sldMk cId="1487880600" sldId="257"/>
            <ac:spMk id="36" creationId="{6215A0E5-9A60-4416-ADE0-659491C7215E}"/>
          </ac:spMkLst>
        </pc:spChg>
        <pc:spChg chg="mod">
          <ac:chgData name="Daniel Vasques" userId="6c60a0849e65eb85" providerId="LiveId" clId="{5EB1B39A-8B78-4EF6-9E90-15E139A13B62}" dt="2020-08-19T13:28:21.741" v="27"/>
          <ac:spMkLst>
            <pc:docMk/>
            <pc:sldMk cId="1487880600" sldId="257"/>
            <ac:spMk id="38" creationId="{F8C37710-6214-4D26-8140-1706DD0E321E}"/>
          </ac:spMkLst>
        </pc:spChg>
        <pc:spChg chg="mod">
          <ac:chgData name="Daniel Vasques" userId="6c60a0849e65eb85" providerId="LiveId" clId="{5EB1B39A-8B78-4EF6-9E90-15E139A13B62}" dt="2020-08-19T13:28:21.748" v="31"/>
          <ac:spMkLst>
            <pc:docMk/>
            <pc:sldMk cId="1487880600" sldId="257"/>
            <ac:spMk id="40" creationId="{CC88B527-00CC-4957-B0FF-AB4FBE2173FD}"/>
          </ac:spMkLst>
        </pc:spChg>
        <pc:spChg chg="mod">
          <ac:chgData name="Daniel Vasques" userId="6c60a0849e65eb85" providerId="LiveId" clId="{5EB1B39A-8B78-4EF6-9E90-15E139A13B62}" dt="2020-08-19T13:28:21.782" v="52"/>
          <ac:spMkLst>
            <pc:docMk/>
            <pc:sldMk cId="1487880600" sldId="257"/>
            <ac:spMk id="51" creationId="{B8515703-CB47-456C-93A0-DB22D38D661C}"/>
          </ac:spMkLst>
        </pc:spChg>
        <pc:spChg chg="mod">
          <ac:chgData name="Daniel Vasques" userId="6c60a0849e65eb85" providerId="LiveId" clId="{5EB1B39A-8B78-4EF6-9E90-15E139A13B62}" dt="2020-08-19T13:28:21.784" v="53"/>
          <ac:spMkLst>
            <pc:docMk/>
            <pc:sldMk cId="1487880600" sldId="257"/>
            <ac:spMk id="52" creationId="{1D967938-093E-49FB-97B7-6A4496871D38}"/>
          </ac:spMkLst>
        </pc:spChg>
        <pc:spChg chg="mod">
          <ac:chgData name="Daniel Vasques" userId="6c60a0849e65eb85" providerId="LiveId" clId="{5EB1B39A-8B78-4EF6-9E90-15E139A13B62}" dt="2020-08-19T13:28:21.792" v="57"/>
          <ac:spMkLst>
            <pc:docMk/>
            <pc:sldMk cId="1487880600" sldId="257"/>
            <ac:spMk id="57" creationId="{0B6471FA-6C5C-49A8-8C87-2A7584217174}"/>
          </ac:spMkLst>
        </pc:spChg>
        <pc:spChg chg="mod">
          <ac:chgData name="Daniel Vasques" userId="6c60a0849e65eb85" providerId="LiveId" clId="{5EB1B39A-8B78-4EF6-9E90-15E139A13B62}" dt="2020-08-19T13:28:21.795" v="59"/>
          <ac:spMkLst>
            <pc:docMk/>
            <pc:sldMk cId="1487880600" sldId="257"/>
            <ac:spMk id="58" creationId="{9BF65BAE-362B-41EA-B3B3-CEE9128C59FE}"/>
          </ac:spMkLst>
        </pc:spChg>
        <pc:spChg chg="mod">
          <ac:chgData name="Daniel Vasques" userId="6c60a0849e65eb85" providerId="LiveId" clId="{5EB1B39A-8B78-4EF6-9E90-15E139A13B62}" dt="2020-08-19T13:28:21.800" v="60"/>
          <ac:spMkLst>
            <pc:docMk/>
            <pc:sldMk cId="1487880600" sldId="257"/>
            <ac:spMk id="59" creationId="{CB520BE8-6F6F-4D4B-A524-2610FEB10800}"/>
          </ac:spMkLst>
        </pc:spChg>
        <pc:spChg chg="mod">
          <ac:chgData name="Daniel Vasques" userId="6c60a0849e65eb85" providerId="LiveId" clId="{5EB1B39A-8B78-4EF6-9E90-15E139A13B62}" dt="2020-08-19T13:28:21.802" v="61"/>
          <ac:spMkLst>
            <pc:docMk/>
            <pc:sldMk cId="1487880600" sldId="257"/>
            <ac:spMk id="60" creationId="{C5E8AC3D-7061-45D5-A58C-F5D0D0C0F7E3}"/>
          </ac:spMkLst>
        </pc:spChg>
        <pc:spChg chg="mod">
          <ac:chgData name="Daniel Vasques" userId="6c60a0849e65eb85" providerId="LiveId" clId="{5EB1B39A-8B78-4EF6-9E90-15E139A13B62}" dt="2020-08-19T13:28:21.811" v="65"/>
          <ac:spMkLst>
            <pc:docMk/>
            <pc:sldMk cId="1487880600" sldId="257"/>
            <ac:spMk id="65" creationId="{ED7809C0-FA2D-4BD7-9F7C-73AC42CC8B59}"/>
          </ac:spMkLst>
        </pc:spChg>
        <pc:spChg chg="mod">
          <ac:chgData name="Daniel Vasques" userId="6c60a0849e65eb85" providerId="LiveId" clId="{5EB1B39A-8B78-4EF6-9E90-15E139A13B62}" dt="2020-08-19T13:28:21.883" v="77"/>
          <ac:spMkLst>
            <pc:docMk/>
            <pc:sldMk cId="1487880600" sldId="257"/>
            <ac:spMk id="66" creationId="{ED68046D-C429-4618-AA2C-20917015FC13}"/>
          </ac:spMkLst>
        </pc:spChg>
        <pc:spChg chg="mod">
          <ac:chgData name="Daniel Vasques" userId="6c60a0849e65eb85" providerId="LiveId" clId="{5EB1B39A-8B78-4EF6-9E90-15E139A13B62}" dt="2020-08-19T13:28:21.885" v="78"/>
          <ac:spMkLst>
            <pc:docMk/>
            <pc:sldMk cId="1487880600" sldId="257"/>
            <ac:spMk id="67" creationId="{A1142CDA-4B52-422A-B981-CA00D94C67EB}"/>
          </ac:spMkLst>
        </pc:spChg>
        <pc:spChg chg="mod">
          <ac:chgData name="Daniel Vasques" userId="6c60a0849e65eb85" providerId="LiveId" clId="{5EB1B39A-8B78-4EF6-9E90-15E139A13B62}" dt="2020-08-19T13:28:21.887" v="79"/>
          <ac:spMkLst>
            <pc:docMk/>
            <pc:sldMk cId="1487880600" sldId="257"/>
            <ac:spMk id="68" creationId="{EF38607D-BF01-4618-9689-5A291F0A4124}"/>
          </ac:spMkLst>
        </pc:spChg>
        <pc:spChg chg="mod">
          <ac:chgData name="Daniel Vasques" userId="6c60a0849e65eb85" providerId="LiveId" clId="{5EB1B39A-8B78-4EF6-9E90-15E139A13B62}" dt="2020-08-19T13:28:21.898" v="83"/>
          <ac:spMkLst>
            <pc:docMk/>
            <pc:sldMk cId="1487880600" sldId="257"/>
            <ac:spMk id="73" creationId="{2C565144-4F21-4FFB-9355-51542407EE42}"/>
          </ac:spMkLst>
        </pc:spChg>
        <pc:spChg chg="mod">
          <ac:chgData name="Daniel Vasques" userId="6c60a0849e65eb85" providerId="LiveId" clId="{5EB1B39A-8B78-4EF6-9E90-15E139A13B62}" dt="2020-08-19T13:28:21.901" v="85"/>
          <ac:spMkLst>
            <pc:docMk/>
            <pc:sldMk cId="1487880600" sldId="257"/>
            <ac:spMk id="74" creationId="{1C41FAA3-7147-4954-A075-CA4767C057A9}"/>
          </ac:spMkLst>
        </pc:spChg>
        <pc:spChg chg="mod">
          <ac:chgData name="Daniel Vasques" userId="6c60a0849e65eb85" providerId="LiveId" clId="{5EB1B39A-8B78-4EF6-9E90-15E139A13B62}" dt="2020-08-19T13:28:21.903" v="86"/>
          <ac:spMkLst>
            <pc:docMk/>
            <pc:sldMk cId="1487880600" sldId="257"/>
            <ac:spMk id="75" creationId="{7342D88B-24A6-4C79-B05C-983CC5417820}"/>
          </ac:spMkLst>
        </pc:spChg>
        <pc:spChg chg="mod">
          <ac:chgData name="Daniel Vasques" userId="6c60a0849e65eb85" providerId="LiveId" clId="{5EB1B39A-8B78-4EF6-9E90-15E139A13B62}" dt="2020-08-19T13:28:21.905" v="87"/>
          <ac:spMkLst>
            <pc:docMk/>
            <pc:sldMk cId="1487880600" sldId="257"/>
            <ac:spMk id="76" creationId="{534E02DE-9ECA-4B3D-A342-12E0DAA7888A}"/>
          </ac:spMkLst>
        </pc:spChg>
        <pc:spChg chg="mod">
          <ac:chgData name="Daniel Vasques" userId="6c60a0849e65eb85" providerId="LiveId" clId="{5EB1B39A-8B78-4EF6-9E90-15E139A13B62}" dt="2020-08-19T13:28:21.917" v="91"/>
          <ac:spMkLst>
            <pc:docMk/>
            <pc:sldMk cId="1487880600" sldId="257"/>
            <ac:spMk id="81" creationId="{C7564C4A-8F0B-4556-A56D-DA5B8B765728}"/>
          </ac:spMkLst>
        </pc:spChg>
        <pc:spChg chg="mod">
          <ac:chgData name="Daniel Vasques" userId="6c60a0849e65eb85" providerId="LiveId" clId="{5EB1B39A-8B78-4EF6-9E90-15E139A13B62}" dt="2020-08-19T13:28:21.941" v="103"/>
          <ac:spMkLst>
            <pc:docMk/>
            <pc:sldMk cId="1487880600" sldId="257"/>
            <ac:spMk id="82" creationId="{157A01E3-B36A-4E51-838E-42B60849DB13}"/>
          </ac:spMkLst>
        </pc:spChg>
        <pc:spChg chg="mod">
          <ac:chgData name="Daniel Vasques" userId="6c60a0849e65eb85" providerId="LiveId" clId="{5EB1B39A-8B78-4EF6-9E90-15E139A13B62}" dt="2020-08-19T13:28:21.943" v="104"/>
          <ac:spMkLst>
            <pc:docMk/>
            <pc:sldMk cId="1487880600" sldId="257"/>
            <ac:spMk id="83" creationId="{42BEC7FE-905B-4610-9C3F-892E4DC77FF0}"/>
          </ac:spMkLst>
        </pc:spChg>
        <pc:spChg chg="mod">
          <ac:chgData name="Daniel Vasques" userId="6c60a0849e65eb85" providerId="LiveId" clId="{5EB1B39A-8B78-4EF6-9E90-15E139A13B62}" dt="2020-08-19T13:28:21.945" v="105"/>
          <ac:spMkLst>
            <pc:docMk/>
            <pc:sldMk cId="1487880600" sldId="257"/>
            <ac:spMk id="84" creationId="{67E13F89-F875-4760-AB64-A4ACB516A7D5}"/>
          </ac:spMkLst>
        </pc:spChg>
        <pc:spChg chg="mod">
          <ac:chgData name="Daniel Vasques" userId="6c60a0849e65eb85" providerId="LiveId" clId="{5EB1B39A-8B78-4EF6-9E90-15E139A13B62}" dt="2020-08-19T13:28:21.955" v="109"/>
          <ac:spMkLst>
            <pc:docMk/>
            <pc:sldMk cId="1487880600" sldId="257"/>
            <ac:spMk id="89" creationId="{124A28DF-1ECC-4448-BC36-054A86E58815}"/>
          </ac:spMkLst>
        </pc:spChg>
        <pc:spChg chg="mod">
          <ac:chgData name="Daniel Vasques" userId="6c60a0849e65eb85" providerId="LiveId" clId="{5EB1B39A-8B78-4EF6-9E90-15E139A13B62}" dt="2020-08-19T13:28:21.957" v="111"/>
          <ac:spMkLst>
            <pc:docMk/>
            <pc:sldMk cId="1487880600" sldId="257"/>
            <ac:spMk id="90" creationId="{D4BC08DB-2A1D-4866-B26A-799DD6C4055E}"/>
          </ac:spMkLst>
        </pc:spChg>
        <pc:spChg chg="mod">
          <ac:chgData name="Daniel Vasques" userId="6c60a0849e65eb85" providerId="LiveId" clId="{5EB1B39A-8B78-4EF6-9E90-15E139A13B62}" dt="2020-08-19T13:28:21.959" v="112"/>
          <ac:spMkLst>
            <pc:docMk/>
            <pc:sldMk cId="1487880600" sldId="257"/>
            <ac:spMk id="91" creationId="{6856E962-71CF-4EC8-8A92-5579D71C449D}"/>
          </ac:spMkLst>
        </pc:spChg>
        <pc:spChg chg="mod">
          <ac:chgData name="Daniel Vasques" userId="6c60a0849e65eb85" providerId="LiveId" clId="{5EB1B39A-8B78-4EF6-9E90-15E139A13B62}" dt="2020-08-19T13:28:21.962" v="113"/>
          <ac:spMkLst>
            <pc:docMk/>
            <pc:sldMk cId="1487880600" sldId="257"/>
            <ac:spMk id="92" creationId="{3094BC37-72F7-4E62-9F77-18DAAF52CD46}"/>
          </ac:spMkLst>
        </pc:spChg>
        <pc:spChg chg="mod">
          <ac:chgData name="Daniel Vasques" userId="6c60a0849e65eb85" providerId="LiveId" clId="{5EB1B39A-8B78-4EF6-9E90-15E139A13B62}" dt="2020-08-19T13:28:21.973" v="117"/>
          <ac:spMkLst>
            <pc:docMk/>
            <pc:sldMk cId="1487880600" sldId="257"/>
            <ac:spMk id="97" creationId="{2621BCBA-645D-419E-A4F3-7B2DC7C59C84}"/>
          </ac:spMkLst>
        </pc:spChg>
        <pc:spChg chg="mod">
          <ac:chgData name="Daniel Vasques" userId="6c60a0849e65eb85" providerId="LiveId" clId="{5EB1B39A-8B78-4EF6-9E90-15E139A13B62}" dt="2020-08-19T13:28:21.999" v="129"/>
          <ac:spMkLst>
            <pc:docMk/>
            <pc:sldMk cId="1487880600" sldId="257"/>
            <ac:spMk id="98" creationId="{9FE8CBA4-39DA-40C3-B15B-884316E7FFBE}"/>
          </ac:spMkLst>
        </pc:spChg>
        <pc:spChg chg="mod">
          <ac:chgData name="Daniel Vasques" userId="6c60a0849e65eb85" providerId="LiveId" clId="{5EB1B39A-8B78-4EF6-9E90-15E139A13B62}" dt="2020-08-19T13:28:22" v="130"/>
          <ac:spMkLst>
            <pc:docMk/>
            <pc:sldMk cId="1487880600" sldId="257"/>
            <ac:spMk id="99" creationId="{58C606EE-9933-4960-B923-3840D0E2C0B9}"/>
          </ac:spMkLst>
        </pc:spChg>
        <pc:spChg chg="mod">
          <ac:chgData name="Daniel Vasques" userId="6c60a0849e65eb85" providerId="LiveId" clId="{5EB1B39A-8B78-4EF6-9E90-15E139A13B62}" dt="2020-08-19T13:28:22.003" v="131"/>
          <ac:spMkLst>
            <pc:docMk/>
            <pc:sldMk cId="1487880600" sldId="257"/>
            <ac:spMk id="100" creationId="{E8E1E218-A839-4914-A324-14AC76003A38}"/>
          </ac:spMkLst>
        </pc:spChg>
        <pc:spChg chg="mod">
          <ac:chgData name="Daniel Vasques" userId="6c60a0849e65eb85" providerId="LiveId" clId="{5EB1B39A-8B78-4EF6-9E90-15E139A13B62}" dt="2020-08-19T13:28:22.012" v="135"/>
          <ac:spMkLst>
            <pc:docMk/>
            <pc:sldMk cId="1487880600" sldId="257"/>
            <ac:spMk id="105" creationId="{CDAE3972-73BD-4C3E-81DF-597A5768F434}"/>
          </ac:spMkLst>
        </pc:spChg>
        <pc:spChg chg="mod">
          <ac:chgData name="Daniel Vasques" userId="6c60a0849e65eb85" providerId="LiveId" clId="{5EB1B39A-8B78-4EF6-9E90-15E139A13B62}" dt="2020-08-19T13:28:22.016" v="137"/>
          <ac:spMkLst>
            <pc:docMk/>
            <pc:sldMk cId="1487880600" sldId="257"/>
            <ac:spMk id="106" creationId="{D2F63DDD-1755-4E27-96D3-CDFCE3F9230C}"/>
          </ac:spMkLst>
        </pc:spChg>
        <pc:spChg chg="mod">
          <ac:chgData name="Daniel Vasques" userId="6c60a0849e65eb85" providerId="LiveId" clId="{5EB1B39A-8B78-4EF6-9E90-15E139A13B62}" dt="2020-08-19T13:28:22.018" v="138"/>
          <ac:spMkLst>
            <pc:docMk/>
            <pc:sldMk cId="1487880600" sldId="257"/>
            <ac:spMk id="107" creationId="{D734BEB9-9717-4CA9-A4E9-CAEA219C0E3D}"/>
          </ac:spMkLst>
        </pc:spChg>
        <pc:spChg chg="mod">
          <ac:chgData name="Daniel Vasques" userId="6c60a0849e65eb85" providerId="LiveId" clId="{5EB1B39A-8B78-4EF6-9E90-15E139A13B62}" dt="2020-08-19T13:28:22.021" v="139"/>
          <ac:spMkLst>
            <pc:docMk/>
            <pc:sldMk cId="1487880600" sldId="257"/>
            <ac:spMk id="108" creationId="{E6556EE6-4FE3-4145-A986-3BFBC0754B5D}"/>
          </ac:spMkLst>
        </pc:spChg>
        <pc:spChg chg="mod">
          <ac:chgData name="Daniel Vasques" userId="6c60a0849e65eb85" providerId="LiveId" clId="{5EB1B39A-8B78-4EF6-9E90-15E139A13B62}" dt="2020-08-19T13:28:22.034" v="143"/>
          <ac:spMkLst>
            <pc:docMk/>
            <pc:sldMk cId="1487880600" sldId="257"/>
            <ac:spMk id="113" creationId="{8D13D0D6-196D-4EF2-B0AC-3D20249DD5B2}"/>
          </ac:spMkLst>
        </pc:spChg>
        <pc:spChg chg="mod">
          <ac:chgData name="Daniel Vasques" userId="6c60a0849e65eb85" providerId="LiveId" clId="{5EB1B39A-8B78-4EF6-9E90-15E139A13B62}" dt="2020-08-19T13:28:22.057" v="155"/>
          <ac:spMkLst>
            <pc:docMk/>
            <pc:sldMk cId="1487880600" sldId="257"/>
            <ac:spMk id="114" creationId="{F01CA4F6-7C54-4621-B8F8-ECC282CDFB65}"/>
          </ac:spMkLst>
        </pc:spChg>
        <pc:spChg chg="mod">
          <ac:chgData name="Daniel Vasques" userId="6c60a0849e65eb85" providerId="LiveId" clId="{5EB1B39A-8B78-4EF6-9E90-15E139A13B62}" dt="2020-08-19T13:28:22.058" v="156"/>
          <ac:spMkLst>
            <pc:docMk/>
            <pc:sldMk cId="1487880600" sldId="257"/>
            <ac:spMk id="115" creationId="{CBA00676-384B-456E-A7EA-3A05873C5A51}"/>
          </ac:spMkLst>
        </pc:spChg>
        <pc:spChg chg="mod">
          <ac:chgData name="Daniel Vasques" userId="6c60a0849e65eb85" providerId="LiveId" clId="{5EB1B39A-8B78-4EF6-9E90-15E139A13B62}" dt="2020-08-19T13:28:22.061" v="157"/>
          <ac:spMkLst>
            <pc:docMk/>
            <pc:sldMk cId="1487880600" sldId="257"/>
            <ac:spMk id="116" creationId="{5BFB4963-2B97-415B-A94B-144EDBFD9D16}"/>
          </ac:spMkLst>
        </pc:spChg>
        <pc:spChg chg="mod">
          <ac:chgData name="Daniel Vasques" userId="6c60a0849e65eb85" providerId="LiveId" clId="{5EB1B39A-8B78-4EF6-9E90-15E139A13B62}" dt="2020-08-19T13:28:22.073" v="161"/>
          <ac:spMkLst>
            <pc:docMk/>
            <pc:sldMk cId="1487880600" sldId="257"/>
            <ac:spMk id="121" creationId="{E49252D9-3B51-4CFE-9265-E208F88EE734}"/>
          </ac:spMkLst>
        </pc:spChg>
        <pc:spChg chg="mod">
          <ac:chgData name="Daniel Vasques" userId="6c60a0849e65eb85" providerId="LiveId" clId="{5EB1B39A-8B78-4EF6-9E90-15E139A13B62}" dt="2020-08-19T13:28:22.076" v="163"/>
          <ac:spMkLst>
            <pc:docMk/>
            <pc:sldMk cId="1487880600" sldId="257"/>
            <ac:spMk id="122" creationId="{383ECECB-8470-4828-B1C8-7FEC954587DA}"/>
          </ac:spMkLst>
        </pc:spChg>
        <pc:spChg chg="mod">
          <ac:chgData name="Daniel Vasques" userId="6c60a0849e65eb85" providerId="LiveId" clId="{5EB1B39A-8B78-4EF6-9E90-15E139A13B62}" dt="2020-08-19T13:28:22.080" v="164"/>
          <ac:spMkLst>
            <pc:docMk/>
            <pc:sldMk cId="1487880600" sldId="257"/>
            <ac:spMk id="123" creationId="{45E68E41-9B48-492E-B7A2-62A63C76D298}"/>
          </ac:spMkLst>
        </pc:spChg>
        <pc:spChg chg="mod">
          <ac:chgData name="Daniel Vasques" userId="6c60a0849e65eb85" providerId="LiveId" clId="{5EB1B39A-8B78-4EF6-9E90-15E139A13B62}" dt="2020-08-19T13:28:22.084" v="165"/>
          <ac:spMkLst>
            <pc:docMk/>
            <pc:sldMk cId="1487880600" sldId="257"/>
            <ac:spMk id="124" creationId="{1D7EE891-D076-4B9E-B64B-A6B5969E8E48}"/>
          </ac:spMkLst>
        </pc:spChg>
        <pc:spChg chg="mod">
          <ac:chgData name="Daniel Vasques" userId="6c60a0849e65eb85" providerId="LiveId" clId="{5EB1B39A-8B78-4EF6-9E90-15E139A13B62}" dt="2020-08-19T13:28:22.095" v="169"/>
          <ac:spMkLst>
            <pc:docMk/>
            <pc:sldMk cId="1487880600" sldId="257"/>
            <ac:spMk id="129" creationId="{6D43016E-0D27-47AE-A840-042EAFBC992D}"/>
          </ac:spMkLst>
        </pc:spChg>
        <pc:spChg chg="mod">
          <ac:chgData name="Daniel Vasques" userId="6c60a0849e65eb85" providerId="LiveId" clId="{5EB1B39A-8B78-4EF6-9E90-15E139A13B62}" dt="2020-08-19T13:28:22.124" v="181"/>
          <ac:spMkLst>
            <pc:docMk/>
            <pc:sldMk cId="1487880600" sldId="257"/>
            <ac:spMk id="130" creationId="{E7C7D9BC-8B3D-4349-B6FB-16A37D00AF92}"/>
          </ac:spMkLst>
        </pc:spChg>
        <pc:cxnChg chg="mod">
          <ac:chgData name="Daniel Vasques" userId="6c60a0849e65eb85" providerId="LiveId" clId="{5EB1B39A-8B78-4EF6-9E90-15E139A13B62}" dt="2020-08-19T13:28:21.754" v="35"/>
          <ac:cxnSpMkLst>
            <pc:docMk/>
            <pc:sldMk cId="1487880600" sldId="257"/>
            <ac:cxnSpMk id="42" creationId="{DDC3BD96-ECA7-404D-BABD-45C2EB231548}"/>
          </ac:cxnSpMkLst>
        </pc:cxnChg>
        <pc:cxnChg chg="mod">
          <ac:chgData name="Daniel Vasques" userId="6c60a0849e65eb85" providerId="LiveId" clId="{5EB1B39A-8B78-4EF6-9E90-15E139A13B62}" dt="2020-08-19T13:28:21.760" v="39"/>
          <ac:cxnSpMkLst>
            <pc:docMk/>
            <pc:sldMk cId="1487880600" sldId="257"/>
            <ac:cxnSpMk id="44" creationId="{8E13946C-2657-4A91-9CB8-DBAF487C8B46}"/>
          </ac:cxnSpMkLst>
        </pc:cxnChg>
        <pc:cxnChg chg="mod">
          <ac:chgData name="Daniel Vasques" userId="6c60a0849e65eb85" providerId="LiveId" clId="{5EB1B39A-8B78-4EF6-9E90-15E139A13B62}" dt="2020-08-19T13:28:21.768" v="43"/>
          <ac:cxnSpMkLst>
            <pc:docMk/>
            <pc:sldMk cId="1487880600" sldId="257"/>
            <ac:cxnSpMk id="46" creationId="{E95EADA6-D739-4AAE-B05A-CBCF6DED15A6}"/>
          </ac:cxnSpMkLst>
        </pc:cxnChg>
        <pc:cxnChg chg="mod">
          <ac:chgData name="Daniel Vasques" userId="6c60a0849e65eb85" providerId="LiveId" clId="{5EB1B39A-8B78-4EF6-9E90-15E139A13B62}" dt="2020-08-19T13:28:21.773" v="47"/>
          <ac:cxnSpMkLst>
            <pc:docMk/>
            <pc:sldMk cId="1487880600" sldId="257"/>
            <ac:cxnSpMk id="48" creationId="{360CA38B-527E-4B9E-8AFC-690D3D241367}"/>
          </ac:cxnSpMkLst>
        </pc:cxnChg>
        <pc:cxnChg chg="mod">
          <ac:chgData name="Daniel Vasques" userId="6c60a0849e65eb85" providerId="LiveId" clId="{5EB1B39A-8B78-4EF6-9E90-15E139A13B62}" dt="2020-08-19T13:28:21.780" v="51"/>
          <ac:cxnSpMkLst>
            <pc:docMk/>
            <pc:sldMk cId="1487880600" sldId="257"/>
            <ac:cxnSpMk id="50" creationId="{2A697577-4A97-41C3-9A3E-1434AC430D3D}"/>
          </ac:cxnSpMkLst>
        </pc:cxnChg>
      </pc:sldChg>
      <pc:sldChg chg="addSp delSp modSp mod">
        <pc:chgData name="Daniel Vasques" userId="6c60a0849e65eb85" providerId="LiveId" clId="{5EB1B39A-8B78-4EF6-9E90-15E139A13B62}" dt="2020-08-19T13:28:55.887" v="773"/>
        <pc:sldMkLst>
          <pc:docMk/>
          <pc:sldMk cId="2311717667" sldId="259"/>
        </pc:sldMkLst>
        <pc:spChg chg="mod ord">
          <ac:chgData name="Daniel Vasques" userId="6c60a0849e65eb85" providerId="LiveId" clId="{5EB1B39A-8B78-4EF6-9E90-15E139A13B62}" dt="2020-08-19T13:28:55.605" v="641"/>
          <ac:spMkLst>
            <pc:docMk/>
            <pc:sldMk cId="2311717667" sldId="259"/>
            <ac:spMk id="2" creationId="{9744909D-A9EE-43CB-BDD5-B0C612E623E9}"/>
          </ac:spMkLst>
        </pc:spChg>
        <pc:spChg chg="mod ord">
          <ac:chgData name="Daniel Vasques" userId="6c60a0849e65eb85" providerId="LiveId" clId="{5EB1B39A-8B78-4EF6-9E90-15E139A13B62}" dt="2020-08-19T13:28:55.610" v="645"/>
          <ac:spMkLst>
            <pc:docMk/>
            <pc:sldMk cId="2311717667" sldId="259"/>
            <ac:spMk id="3" creationId="{FE523257-C440-4E64-B45C-3C6CF67E4CAB}"/>
          </ac:spMkLst>
        </pc:spChg>
        <pc:spChg chg="mod">
          <ac:chgData name="Daniel Vasques" userId="6c60a0849e65eb85" providerId="LiveId" clId="{5EB1B39A-8B78-4EF6-9E90-15E139A13B62}" dt="2020-08-19T13:28:55.619" v="649"/>
          <ac:spMkLst>
            <pc:docMk/>
            <pc:sldMk cId="2311717667" sldId="259"/>
            <ac:spMk id="6" creationId="{56448421-DB32-4EBC-B1B1-F221898303BE}"/>
          </ac:spMkLst>
        </pc:spChg>
        <pc:spChg chg="mod ord">
          <ac:chgData name="Daniel Vasques" userId="6c60a0849e65eb85" providerId="LiveId" clId="{5EB1B39A-8B78-4EF6-9E90-15E139A13B62}" dt="2020-08-19T13:28:44.938" v="465"/>
          <ac:spMkLst>
            <pc:docMk/>
            <pc:sldMk cId="2311717667" sldId="259"/>
            <ac:spMk id="7" creationId="{38182C99-58C7-4B63-BC97-81DC35D72A5A}"/>
          </ac:spMkLst>
        </pc:spChg>
        <pc:spChg chg="mod ord">
          <ac:chgData name="Daniel Vasques" userId="6c60a0849e65eb85" providerId="LiveId" clId="{5EB1B39A-8B78-4EF6-9E90-15E139A13B62}" dt="2020-08-19T13:28:55.625" v="653"/>
          <ac:spMkLst>
            <pc:docMk/>
            <pc:sldMk cId="2311717667" sldId="259"/>
            <ac:spMk id="8" creationId="{8D8D81FB-EF4B-437A-AD25-3C0F42FCAB5F}"/>
          </ac:spMkLst>
        </pc:spChg>
        <pc:spChg chg="mod ord">
          <ac:chgData name="Daniel Vasques" userId="6c60a0849e65eb85" providerId="LiveId" clId="{5EB1B39A-8B78-4EF6-9E90-15E139A13B62}" dt="2020-08-19T13:28:44.994" v="517"/>
          <ac:spMkLst>
            <pc:docMk/>
            <pc:sldMk cId="2311717667" sldId="259"/>
            <ac:spMk id="17" creationId="{340A1AC1-EEA1-43C4-AC66-04F4DD4B6199}"/>
          </ac:spMkLst>
        </pc:spChg>
        <pc:spChg chg="mod ord">
          <ac:chgData name="Daniel Vasques" userId="6c60a0849e65eb85" providerId="LiveId" clId="{5EB1B39A-8B78-4EF6-9E90-15E139A13B62}" dt="2020-08-19T13:28:44.996" v="519"/>
          <ac:spMkLst>
            <pc:docMk/>
            <pc:sldMk cId="2311717667" sldId="259"/>
            <ac:spMk id="18" creationId="{CE64A5AB-32A4-438E-A77C-75FBA124980F}"/>
          </ac:spMkLst>
        </pc:spChg>
        <pc:spChg chg="mod ord">
          <ac:chgData name="Daniel Vasques" userId="6c60a0849e65eb85" providerId="LiveId" clId="{5EB1B39A-8B78-4EF6-9E90-15E139A13B62}" dt="2020-08-19T13:28:45" v="521"/>
          <ac:spMkLst>
            <pc:docMk/>
            <pc:sldMk cId="2311717667" sldId="259"/>
            <ac:spMk id="19" creationId="{2A1ABC66-B8CF-4C17-992D-6DA2AE89B67D}"/>
          </ac:spMkLst>
        </pc:spChg>
        <pc:spChg chg="mod ord">
          <ac:chgData name="Daniel Vasques" userId="6c60a0849e65eb85" providerId="LiveId" clId="{5EB1B39A-8B78-4EF6-9E90-15E139A13B62}" dt="2020-08-19T13:28:45.002" v="523"/>
          <ac:spMkLst>
            <pc:docMk/>
            <pc:sldMk cId="2311717667" sldId="259"/>
            <ac:spMk id="20" creationId="{255D9169-C804-41DB-A4CA-7ECE653A1EA5}"/>
          </ac:spMkLst>
        </pc:spChg>
        <pc:spChg chg="mod ord">
          <ac:chgData name="Daniel Vasques" userId="6c60a0849e65eb85" providerId="LiveId" clId="{5EB1B39A-8B78-4EF6-9E90-15E139A13B62}" dt="2020-08-19T13:28:55.690" v="687"/>
          <ac:spMkLst>
            <pc:docMk/>
            <pc:sldMk cId="2311717667" sldId="259"/>
            <ac:spMk id="21" creationId="{855F8C2B-CF81-4DD7-A49E-7BFEB76B5C9C}"/>
          </ac:spMkLst>
        </pc:spChg>
        <pc:spChg chg="mod ord">
          <ac:chgData name="Daniel Vasques" userId="6c60a0849e65eb85" providerId="LiveId" clId="{5EB1B39A-8B78-4EF6-9E90-15E139A13B62}" dt="2020-08-19T13:28:55.693" v="689"/>
          <ac:spMkLst>
            <pc:docMk/>
            <pc:sldMk cId="2311717667" sldId="259"/>
            <ac:spMk id="22" creationId="{F911D087-6743-4BCD-847D-E55CE26D9304}"/>
          </ac:spMkLst>
        </pc:spChg>
        <pc:spChg chg="mod ord">
          <ac:chgData name="Daniel Vasques" userId="6c60a0849e65eb85" providerId="LiveId" clId="{5EB1B39A-8B78-4EF6-9E90-15E139A13B62}" dt="2020-08-19T13:28:45.007" v="529"/>
          <ac:spMkLst>
            <pc:docMk/>
            <pc:sldMk cId="2311717667" sldId="259"/>
            <ac:spMk id="25" creationId="{7F6B5312-795B-4F9D-BC9B-91E2BD5AAE72}"/>
          </ac:spMkLst>
        </pc:spChg>
        <pc:spChg chg="mod ord">
          <ac:chgData name="Daniel Vasques" userId="6c60a0849e65eb85" providerId="LiveId" clId="{5EB1B39A-8B78-4EF6-9E90-15E139A13B62}" dt="2020-08-19T13:28:45.009" v="531"/>
          <ac:spMkLst>
            <pc:docMk/>
            <pc:sldMk cId="2311717667" sldId="259"/>
            <ac:spMk id="26" creationId="{9B51A950-49F6-4C8F-8B15-45289DFD8C47}"/>
          </ac:spMkLst>
        </pc:spChg>
        <pc:spChg chg="mod ord">
          <ac:chgData name="Daniel Vasques" userId="6c60a0849e65eb85" providerId="LiveId" clId="{5EB1B39A-8B78-4EF6-9E90-15E139A13B62}" dt="2020-08-19T13:28:45.010" v="533"/>
          <ac:spMkLst>
            <pc:docMk/>
            <pc:sldMk cId="2311717667" sldId="259"/>
            <ac:spMk id="27" creationId="{BE21E126-1889-4920-9CED-D8CDA0D676B4}"/>
          </ac:spMkLst>
        </pc:spChg>
        <pc:spChg chg="mod ord">
          <ac:chgData name="Daniel Vasques" userId="6c60a0849e65eb85" providerId="LiveId" clId="{5EB1B39A-8B78-4EF6-9E90-15E139A13B62}" dt="2020-08-19T13:28:45.012" v="535"/>
          <ac:spMkLst>
            <pc:docMk/>
            <pc:sldMk cId="2311717667" sldId="259"/>
            <ac:spMk id="28" creationId="{0A1E2680-387E-4056-BD25-20D4DE6A23B7}"/>
          </ac:spMkLst>
        </pc:spChg>
        <pc:spChg chg="mod ord">
          <ac:chgData name="Daniel Vasques" userId="6c60a0849e65eb85" providerId="LiveId" clId="{5EB1B39A-8B78-4EF6-9E90-15E139A13B62}" dt="2020-08-19T13:28:55.705" v="695"/>
          <ac:spMkLst>
            <pc:docMk/>
            <pc:sldMk cId="2311717667" sldId="259"/>
            <ac:spMk id="29" creationId="{93A82944-7073-43B0-B88D-DEB0DA81D87D}"/>
          </ac:spMkLst>
        </pc:spChg>
        <pc:spChg chg="mod ord">
          <ac:chgData name="Daniel Vasques" userId="6c60a0849e65eb85" providerId="LiveId" clId="{5EB1B39A-8B78-4EF6-9E90-15E139A13B62}" dt="2020-08-19T13:28:55.727" v="707"/>
          <ac:spMkLst>
            <pc:docMk/>
            <pc:sldMk cId="2311717667" sldId="259"/>
            <ac:spMk id="30" creationId="{CD38E01E-E5CE-4B0D-8814-ADEA3DD8D6BB}"/>
          </ac:spMkLst>
        </pc:spChg>
        <pc:spChg chg="mod ord">
          <ac:chgData name="Daniel Vasques" userId="6c60a0849e65eb85" providerId="LiveId" clId="{5EB1B39A-8B78-4EF6-9E90-15E139A13B62}" dt="2020-08-19T13:28:45.019" v="541"/>
          <ac:spMkLst>
            <pc:docMk/>
            <pc:sldMk cId="2311717667" sldId="259"/>
            <ac:spMk id="33" creationId="{835CF059-8C85-49E6-AE0C-BDADD94FA671}"/>
          </ac:spMkLst>
        </pc:spChg>
        <pc:spChg chg="mod ord">
          <ac:chgData name="Daniel Vasques" userId="6c60a0849e65eb85" providerId="LiveId" clId="{5EB1B39A-8B78-4EF6-9E90-15E139A13B62}" dt="2020-08-19T13:28:45.021" v="543"/>
          <ac:spMkLst>
            <pc:docMk/>
            <pc:sldMk cId="2311717667" sldId="259"/>
            <ac:spMk id="34" creationId="{386C1425-F11F-411C-ABFF-5B1295476216}"/>
          </ac:spMkLst>
        </pc:spChg>
        <pc:spChg chg="mod ord">
          <ac:chgData name="Daniel Vasques" userId="6c60a0849e65eb85" providerId="LiveId" clId="{5EB1B39A-8B78-4EF6-9E90-15E139A13B62}" dt="2020-08-19T13:28:45.023" v="545"/>
          <ac:spMkLst>
            <pc:docMk/>
            <pc:sldMk cId="2311717667" sldId="259"/>
            <ac:spMk id="35" creationId="{91FFA4B4-1843-4F9E-A01F-C91D6BDA80C9}"/>
          </ac:spMkLst>
        </pc:spChg>
        <pc:spChg chg="mod ord">
          <ac:chgData name="Daniel Vasques" userId="6c60a0849e65eb85" providerId="LiveId" clId="{5EB1B39A-8B78-4EF6-9E90-15E139A13B62}" dt="2020-08-19T13:28:45.025" v="547"/>
          <ac:spMkLst>
            <pc:docMk/>
            <pc:sldMk cId="2311717667" sldId="259"/>
            <ac:spMk id="36" creationId="{6BB85776-D072-421F-9159-322B5D02C8EF}"/>
          </ac:spMkLst>
        </pc:spChg>
        <pc:spChg chg="mod ord">
          <ac:chgData name="Daniel Vasques" userId="6c60a0849e65eb85" providerId="LiveId" clId="{5EB1B39A-8B78-4EF6-9E90-15E139A13B62}" dt="2020-08-19T13:28:55.743" v="713"/>
          <ac:spMkLst>
            <pc:docMk/>
            <pc:sldMk cId="2311717667" sldId="259"/>
            <ac:spMk id="37" creationId="{7F732943-A870-4A68-BC06-4DE59F9520E2}"/>
          </ac:spMkLst>
        </pc:spChg>
        <pc:spChg chg="mod ord">
          <ac:chgData name="Daniel Vasques" userId="6c60a0849e65eb85" providerId="LiveId" clId="{5EB1B39A-8B78-4EF6-9E90-15E139A13B62}" dt="2020-08-19T13:28:55.747" v="715"/>
          <ac:spMkLst>
            <pc:docMk/>
            <pc:sldMk cId="2311717667" sldId="259"/>
            <ac:spMk id="38" creationId="{45C57564-5ADE-4C2F-B7CB-8254490979D4}"/>
          </ac:spMkLst>
        </pc:spChg>
        <pc:spChg chg="mod ord">
          <ac:chgData name="Daniel Vasques" userId="6c60a0849e65eb85" providerId="LiveId" clId="{5EB1B39A-8B78-4EF6-9E90-15E139A13B62}" dt="2020-08-19T13:28:55.631" v="657"/>
          <ac:spMkLst>
            <pc:docMk/>
            <pc:sldMk cId="2311717667" sldId="259"/>
            <ac:spMk id="39" creationId="{DE458E5B-A3FE-48AA-ADF7-6B7F56CD3B96}"/>
          </ac:spMkLst>
        </pc:spChg>
        <pc:spChg chg="mod ord">
          <ac:chgData name="Daniel Vasques" userId="6c60a0849e65eb85" providerId="LiveId" clId="{5EB1B39A-8B78-4EF6-9E90-15E139A13B62}" dt="2020-08-19T13:28:45.033" v="553"/>
          <ac:spMkLst>
            <pc:docMk/>
            <pc:sldMk cId="2311717667" sldId="259"/>
            <ac:spMk id="42" creationId="{EF3B7638-BBB6-47D0-982E-8D6D0F41A046}"/>
          </ac:spMkLst>
        </pc:spChg>
        <pc:spChg chg="mod ord">
          <ac:chgData name="Daniel Vasques" userId="6c60a0849e65eb85" providerId="LiveId" clId="{5EB1B39A-8B78-4EF6-9E90-15E139A13B62}" dt="2020-08-19T13:28:45.035" v="555"/>
          <ac:spMkLst>
            <pc:docMk/>
            <pc:sldMk cId="2311717667" sldId="259"/>
            <ac:spMk id="43" creationId="{134D2930-B9E6-4194-A856-0D9373E475CA}"/>
          </ac:spMkLst>
        </pc:spChg>
        <pc:spChg chg="mod ord">
          <ac:chgData name="Daniel Vasques" userId="6c60a0849e65eb85" providerId="LiveId" clId="{5EB1B39A-8B78-4EF6-9E90-15E139A13B62}" dt="2020-08-19T13:28:45.037" v="557"/>
          <ac:spMkLst>
            <pc:docMk/>
            <pc:sldMk cId="2311717667" sldId="259"/>
            <ac:spMk id="44" creationId="{879B0AB3-30C4-4099-ACF0-8877EC6DB099}"/>
          </ac:spMkLst>
        </pc:spChg>
        <pc:spChg chg="mod ord">
          <ac:chgData name="Daniel Vasques" userId="6c60a0849e65eb85" providerId="LiveId" clId="{5EB1B39A-8B78-4EF6-9E90-15E139A13B62}" dt="2020-08-19T13:28:45.038" v="559"/>
          <ac:spMkLst>
            <pc:docMk/>
            <pc:sldMk cId="2311717667" sldId="259"/>
            <ac:spMk id="45" creationId="{75451101-8B3E-4611-84BD-C213E78C765A}"/>
          </ac:spMkLst>
        </pc:spChg>
        <pc:spChg chg="mod ord">
          <ac:chgData name="Daniel Vasques" userId="6c60a0849e65eb85" providerId="LiveId" clId="{5EB1B39A-8B78-4EF6-9E90-15E139A13B62}" dt="2020-08-19T13:28:55.762" v="721"/>
          <ac:spMkLst>
            <pc:docMk/>
            <pc:sldMk cId="2311717667" sldId="259"/>
            <ac:spMk id="46" creationId="{D17B079B-0064-4937-8C28-074FAE876E1C}"/>
          </ac:spMkLst>
        </pc:spChg>
        <pc:spChg chg="mod ord">
          <ac:chgData name="Daniel Vasques" userId="6c60a0849e65eb85" providerId="LiveId" clId="{5EB1B39A-8B78-4EF6-9E90-15E139A13B62}" dt="2020-08-19T13:28:55.766" v="723"/>
          <ac:spMkLst>
            <pc:docMk/>
            <pc:sldMk cId="2311717667" sldId="259"/>
            <ac:spMk id="47" creationId="{F62F571D-0316-41F2-B911-BE54220AAD3C}"/>
          </ac:spMkLst>
        </pc:spChg>
        <pc:spChg chg="mod ord">
          <ac:chgData name="Daniel Vasques" userId="6c60a0849e65eb85" providerId="LiveId" clId="{5EB1B39A-8B78-4EF6-9E90-15E139A13B62}" dt="2020-08-19T13:28:55.638" v="661"/>
          <ac:spMkLst>
            <pc:docMk/>
            <pc:sldMk cId="2311717667" sldId="259"/>
            <ac:spMk id="48" creationId="{C79F0540-EADC-4CDE-9368-05F601708016}"/>
          </ac:spMkLst>
        </pc:spChg>
        <pc:spChg chg="mod ord">
          <ac:chgData name="Daniel Vasques" userId="6c60a0849e65eb85" providerId="LiveId" clId="{5EB1B39A-8B78-4EF6-9E90-15E139A13B62}" dt="2020-08-19T13:28:55.642" v="665"/>
          <ac:spMkLst>
            <pc:docMk/>
            <pc:sldMk cId="2311717667" sldId="259"/>
            <ac:spMk id="49" creationId="{1C1B7174-24FA-4CDC-9D99-F1F39273EACA}"/>
          </ac:spMkLst>
        </pc:spChg>
        <pc:spChg chg="mod ord">
          <ac:chgData name="Daniel Vasques" userId="6c60a0849e65eb85" providerId="LiveId" clId="{5EB1B39A-8B78-4EF6-9E90-15E139A13B62}" dt="2020-08-19T13:28:55.649" v="669"/>
          <ac:spMkLst>
            <pc:docMk/>
            <pc:sldMk cId="2311717667" sldId="259"/>
            <ac:spMk id="50" creationId="{0713BCE9-E776-4568-8A58-DD2063038E1C}"/>
          </ac:spMkLst>
        </pc:spChg>
        <pc:spChg chg="mod ord">
          <ac:chgData name="Daniel Vasques" userId="6c60a0849e65eb85" providerId="LiveId" clId="{5EB1B39A-8B78-4EF6-9E90-15E139A13B62}" dt="2020-08-19T13:28:55.656" v="673"/>
          <ac:spMkLst>
            <pc:docMk/>
            <pc:sldMk cId="2311717667" sldId="259"/>
            <ac:spMk id="51" creationId="{E811D229-FBE5-407A-8B1B-F9CB533DAFA3}"/>
          </ac:spMkLst>
        </pc:spChg>
        <pc:spChg chg="mod ord">
          <ac:chgData name="Daniel Vasques" userId="6c60a0849e65eb85" providerId="LiveId" clId="{5EB1B39A-8B78-4EF6-9E90-15E139A13B62}" dt="2020-08-19T13:28:55.661" v="677"/>
          <ac:spMkLst>
            <pc:docMk/>
            <pc:sldMk cId="2311717667" sldId="259"/>
            <ac:spMk id="52" creationId="{E92E2A5F-9ACC-4849-8238-B97E96B68927}"/>
          </ac:spMkLst>
        </pc:spChg>
        <pc:spChg chg="mod ord">
          <ac:chgData name="Daniel Vasques" userId="6c60a0849e65eb85" providerId="LiveId" clId="{5EB1B39A-8B78-4EF6-9E90-15E139A13B62}" dt="2020-08-19T13:28:55.669" v="681"/>
          <ac:spMkLst>
            <pc:docMk/>
            <pc:sldMk cId="2311717667" sldId="259"/>
            <ac:spMk id="53" creationId="{EF263258-28EE-48E5-A1FD-E704732B963C}"/>
          </ac:spMkLst>
        </pc:spChg>
        <pc:spChg chg="mod ord">
          <ac:chgData name="Daniel Vasques" userId="6c60a0849e65eb85" providerId="LiveId" clId="{5EB1B39A-8B78-4EF6-9E90-15E139A13B62}" dt="2020-08-19T13:28:45.044" v="565"/>
          <ac:spMkLst>
            <pc:docMk/>
            <pc:sldMk cId="2311717667" sldId="259"/>
            <ac:spMk id="56" creationId="{694462A9-606D-4AA0-B89B-F720DEECE7C0}"/>
          </ac:spMkLst>
        </pc:spChg>
        <pc:spChg chg="mod ord">
          <ac:chgData name="Daniel Vasques" userId="6c60a0849e65eb85" providerId="LiveId" clId="{5EB1B39A-8B78-4EF6-9E90-15E139A13B62}" dt="2020-08-19T13:28:45.048" v="567"/>
          <ac:spMkLst>
            <pc:docMk/>
            <pc:sldMk cId="2311717667" sldId="259"/>
            <ac:spMk id="57" creationId="{A99B89D0-2F9F-49E3-B7E5-3AC448B096CC}"/>
          </ac:spMkLst>
        </pc:spChg>
        <pc:spChg chg="mod ord">
          <ac:chgData name="Daniel Vasques" userId="6c60a0849e65eb85" providerId="LiveId" clId="{5EB1B39A-8B78-4EF6-9E90-15E139A13B62}" dt="2020-08-19T13:28:45.050" v="569"/>
          <ac:spMkLst>
            <pc:docMk/>
            <pc:sldMk cId="2311717667" sldId="259"/>
            <ac:spMk id="58" creationId="{FFDC403C-40E0-441E-B926-A378D473C3AB}"/>
          </ac:spMkLst>
        </pc:spChg>
        <pc:spChg chg="mod ord">
          <ac:chgData name="Daniel Vasques" userId="6c60a0849e65eb85" providerId="LiveId" clId="{5EB1B39A-8B78-4EF6-9E90-15E139A13B62}" dt="2020-08-19T13:28:45.052" v="571"/>
          <ac:spMkLst>
            <pc:docMk/>
            <pc:sldMk cId="2311717667" sldId="259"/>
            <ac:spMk id="59" creationId="{FA074D18-9AC2-4324-8D9C-E4D58B25BF1C}"/>
          </ac:spMkLst>
        </pc:spChg>
        <pc:spChg chg="mod ord">
          <ac:chgData name="Daniel Vasques" userId="6c60a0849e65eb85" providerId="LiveId" clId="{5EB1B39A-8B78-4EF6-9E90-15E139A13B62}" dt="2020-08-19T13:28:55.779" v="729"/>
          <ac:spMkLst>
            <pc:docMk/>
            <pc:sldMk cId="2311717667" sldId="259"/>
            <ac:spMk id="60" creationId="{35E7FAB7-33CB-4A9A-821D-FF14B2CE93D4}"/>
          </ac:spMkLst>
        </pc:spChg>
        <pc:spChg chg="mod ord">
          <ac:chgData name="Daniel Vasques" userId="6c60a0849e65eb85" providerId="LiveId" clId="{5EB1B39A-8B78-4EF6-9E90-15E139A13B62}" dt="2020-08-19T13:28:55.784" v="731"/>
          <ac:spMkLst>
            <pc:docMk/>
            <pc:sldMk cId="2311717667" sldId="259"/>
            <ac:spMk id="61" creationId="{5998646E-9468-47B4-82DC-084761070C56}"/>
          </ac:spMkLst>
        </pc:spChg>
        <pc:spChg chg="mod ord">
          <ac:chgData name="Daniel Vasques" userId="6c60a0849e65eb85" providerId="LiveId" clId="{5EB1B39A-8B78-4EF6-9E90-15E139A13B62}" dt="2020-08-19T13:28:45.058" v="577"/>
          <ac:spMkLst>
            <pc:docMk/>
            <pc:sldMk cId="2311717667" sldId="259"/>
            <ac:spMk id="64" creationId="{924C5483-4877-4042-914C-AF04D8BF56CC}"/>
          </ac:spMkLst>
        </pc:spChg>
        <pc:spChg chg="mod ord">
          <ac:chgData name="Daniel Vasques" userId="6c60a0849e65eb85" providerId="LiveId" clId="{5EB1B39A-8B78-4EF6-9E90-15E139A13B62}" dt="2020-08-19T13:28:45.060" v="579"/>
          <ac:spMkLst>
            <pc:docMk/>
            <pc:sldMk cId="2311717667" sldId="259"/>
            <ac:spMk id="65" creationId="{C5F9C787-939C-4A12-8439-497E92B443AC}"/>
          </ac:spMkLst>
        </pc:spChg>
        <pc:spChg chg="mod ord">
          <ac:chgData name="Daniel Vasques" userId="6c60a0849e65eb85" providerId="LiveId" clId="{5EB1B39A-8B78-4EF6-9E90-15E139A13B62}" dt="2020-08-19T13:28:45.061" v="581"/>
          <ac:spMkLst>
            <pc:docMk/>
            <pc:sldMk cId="2311717667" sldId="259"/>
            <ac:spMk id="66" creationId="{951A1E9B-C391-4238-AC25-7905711B4FE6}"/>
          </ac:spMkLst>
        </pc:spChg>
        <pc:spChg chg="mod ord">
          <ac:chgData name="Daniel Vasques" userId="6c60a0849e65eb85" providerId="LiveId" clId="{5EB1B39A-8B78-4EF6-9E90-15E139A13B62}" dt="2020-08-19T13:28:45.064" v="583"/>
          <ac:spMkLst>
            <pc:docMk/>
            <pc:sldMk cId="2311717667" sldId="259"/>
            <ac:spMk id="67" creationId="{857B6D4D-EA73-49F7-985E-F4B5462392C9}"/>
          </ac:spMkLst>
        </pc:spChg>
        <pc:spChg chg="mod ord">
          <ac:chgData name="Daniel Vasques" userId="6c60a0849e65eb85" providerId="LiveId" clId="{5EB1B39A-8B78-4EF6-9E90-15E139A13B62}" dt="2020-08-19T13:28:55.795" v="737"/>
          <ac:spMkLst>
            <pc:docMk/>
            <pc:sldMk cId="2311717667" sldId="259"/>
            <ac:spMk id="68" creationId="{C14D678B-7D8D-4C3E-9C91-F0AFA9E41E80}"/>
          </ac:spMkLst>
        </pc:spChg>
        <pc:spChg chg="mod ord">
          <ac:chgData name="Daniel Vasques" userId="6c60a0849e65eb85" providerId="LiveId" clId="{5EB1B39A-8B78-4EF6-9E90-15E139A13B62}" dt="2020-08-19T13:28:55.799" v="739"/>
          <ac:spMkLst>
            <pc:docMk/>
            <pc:sldMk cId="2311717667" sldId="259"/>
            <ac:spMk id="69" creationId="{49BEA761-146B-4E9C-89FA-DF84CF5FADB7}"/>
          </ac:spMkLst>
        </pc:spChg>
        <pc:spChg chg="mod ord">
          <ac:chgData name="Daniel Vasques" userId="6c60a0849e65eb85" providerId="LiveId" clId="{5EB1B39A-8B78-4EF6-9E90-15E139A13B62}" dt="2020-08-19T13:28:45.070" v="589"/>
          <ac:spMkLst>
            <pc:docMk/>
            <pc:sldMk cId="2311717667" sldId="259"/>
            <ac:spMk id="72" creationId="{EB38EFB1-D4F6-46F7-B393-C535AB57F9EC}"/>
          </ac:spMkLst>
        </pc:spChg>
        <pc:spChg chg="mod ord">
          <ac:chgData name="Daniel Vasques" userId="6c60a0849e65eb85" providerId="LiveId" clId="{5EB1B39A-8B78-4EF6-9E90-15E139A13B62}" dt="2020-08-19T13:28:45.072" v="591"/>
          <ac:spMkLst>
            <pc:docMk/>
            <pc:sldMk cId="2311717667" sldId="259"/>
            <ac:spMk id="73" creationId="{1CC4ECCE-EE21-47F7-A54C-86AF85BB8F61}"/>
          </ac:spMkLst>
        </pc:spChg>
        <pc:spChg chg="mod ord">
          <ac:chgData name="Daniel Vasques" userId="6c60a0849e65eb85" providerId="LiveId" clId="{5EB1B39A-8B78-4EF6-9E90-15E139A13B62}" dt="2020-08-19T13:28:45.074" v="593"/>
          <ac:spMkLst>
            <pc:docMk/>
            <pc:sldMk cId="2311717667" sldId="259"/>
            <ac:spMk id="74" creationId="{3F3828DC-1CD0-4C05-AE9E-63D8877EF540}"/>
          </ac:spMkLst>
        </pc:spChg>
        <pc:spChg chg="mod ord">
          <ac:chgData name="Daniel Vasques" userId="6c60a0849e65eb85" providerId="LiveId" clId="{5EB1B39A-8B78-4EF6-9E90-15E139A13B62}" dt="2020-08-19T13:28:45.075" v="595"/>
          <ac:spMkLst>
            <pc:docMk/>
            <pc:sldMk cId="2311717667" sldId="259"/>
            <ac:spMk id="75" creationId="{72F4EF8D-21BF-46F3-AC25-C1A4E88888E2}"/>
          </ac:spMkLst>
        </pc:spChg>
        <pc:spChg chg="mod ord">
          <ac:chgData name="Daniel Vasques" userId="6c60a0849e65eb85" providerId="LiveId" clId="{5EB1B39A-8B78-4EF6-9E90-15E139A13B62}" dt="2020-08-19T13:28:55.813" v="745"/>
          <ac:spMkLst>
            <pc:docMk/>
            <pc:sldMk cId="2311717667" sldId="259"/>
            <ac:spMk id="76" creationId="{A4D8B24F-7CCC-4E01-89C5-7C8499189D11}"/>
          </ac:spMkLst>
        </pc:spChg>
        <pc:spChg chg="mod ord">
          <ac:chgData name="Daniel Vasques" userId="6c60a0849e65eb85" providerId="LiveId" clId="{5EB1B39A-8B78-4EF6-9E90-15E139A13B62}" dt="2020-08-19T13:28:55.817" v="747"/>
          <ac:spMkLst>
            <pc:docMk/>
            <pc:sldMk cId="2311717667" sldId="259"/>
            <ac:spMk id="77" creationId="{1D317F47-8ED7-4C75-8AAA-76C9316A6CB8}"/>
          </ac:spMkLst>
        </pc:spChg>
        <pc:spChg chg="mod ord">
          <ac:chgData name="Daniel Vasques" userId="6c60a0849e65eb85" providerId="LiveId" clId="{5EB1B39A-8B78-4EF6-9E90-15E139A13B62}" dt="2020-08-19T13:28:45.083" v="601"/>
          <ac:spMkLst>
            <pc:docMk/>
            <pc:sldMk cId="2311717667" sldId="259"/>
            <ac:spMk id="80" creationId="{DC5ACD4B-7913-430B-85E2-E2A2126DA452}"/>
          </ac:spMkLst>
        </pc:spChg>
        <pc:spChg chg="mod ord">
          <ac:chgData name="Daniel Vasques" userId="6c60a0849e65eb85" providerId="LiveId" clId="{5EB1B39A-8B78-4EF6-9E90-15E139A13B62}" dt="2020-08-19T13:28:45.085" v="603"/>
          <ac:spMkLst>
            <pc:docMk/>
            <pc:sldMk cId="2311717667" sldId="259"/>
            <ac:spMk id="81" creationId="{EF8F9039-E8D2-48A2-AFBB-CD8B312EFF1B}"/>
          </ac:spMkLst>
        </pc:spChg>
        <pc:spChg chg="mod ord">
          <ac:chgData name="Daniel Vasques" userId="6c60a0849e65eb85" providerId="LiveId" clId="{5EB1B39A-8B78-4EF6-9E90-15E139A13B62}" dt="2020-08-19T13:28:45.087" v="605"/>
          <ac:spMkLst>
            <pc:docMk/>
            <pc:sldMk cId="2311717667" sldId="259"/>
            <ac:spMk id="82" creationId="{23B9FEE0-7E8E-401D-B642-973E8EBA1B97}"/>
          </ac:spMkLst>
        </pc:spChg>
        <pc:spChg chg="mod ord">
          <ac:chgData name="Daniel Vasques" userId="6c60a0849e65eb85" providerId="LiveId" clId="{5EB1B39A-8B78-4EF6-9E90-15E139A13B62}" dt="2020-08-19T13:28:45.088" v="607"/>
          <ac:spMkLst>
            <pc:docMk/>
            <pc:sldMk cId="2311717667" sldId="259"/>
            <ac:spMk id="83" creationId="{A9707AD8-AF3C-42FD-A552-2F881C9DF3BB}"/>
          </ac:spMkLst>
        </pc:spChg>
        <pc:spChg chg="mod ord">
          <ac:chgData name="Daniel Vasques" userId="6c60a0849e65eb85" providerId="LiveId" clId="{5EB1B39A-8B78-4EF6-9E90-15E139A13B62}" dt="2020-08-19T13:28:55.835" v="753"/>
          <ac:spMkLst>
            <pc:docMk/>
            <pc:sldMk cId="2311717667" sldId="259"/>
            <ac:spMk id="84" creationId="{3FFCD777-B150-4194-AC01-88E19EA07C74}"/>
          </ac:spMkLst>
        </pc:spChg>
        <pc:spChg chg="mod ord">
          <ac:chgData name="Daniel Vasques" userId="6c60a0849e65eb85" providerId="LiveId" clId="{5EB1B39A-8B78-4EF6-9E90-15E139A13B62}" dt="2020-08-19T13:28:55.839" v="755"/>
          <ac:spMkLst>
            <pc:docMk/>
            <pc:sldMk cId="2311717667" sldId="259"/>
            <ac:spMk id="85" creationId="{0563614A-41BA-42D0-A3B0-2C7A9C3F07B0}"/>
          </ac:spMkLst>
        </pc:spChg>
        <pc:spChg chg="mod ord">
          <ac:chgData name="Daniel Vasques" userId="6c60a0849e65eb85" providerId="LiveId" clId="{5EB1B39A-8B78-4EF6-9E90-15E139A13B62}" dt="2020-08-19T13:28:45.092" v="613"/>
          <ac:spMkLst>
            <pc:docMk/>
            <pc:sldMk cId="2311717667" sldId="259"/>
            <ac:spMk id="88" creationId="{E1FC3C6D-ADA2-4399-8D69-417DB083E88D}"/>
          </ac:spMkLst>
        </pc:spChg>
        <pc:spChg chg="mod ord">
          <ac:chgData name="Daniel Vasques" userId="6c60a0849e65eb85" providerId="LiveId" clId="{5EB1B39A-8B78-4EF6-9E90-15E139A13B62}" dt="2020-08-19T13:28:45.095" v="615"/>
          <ac:spMkLst>
            <pc:docMk/>
            <pc:sldMk cId="2311717667" sldId="259"/>
            <ac:spMk id="89" creationId="{D300177A-6766-4515-93E8-84FE2B0554F5}"/>
          </ac:spMkLst>
        </pc:spChg>
        <pc:spChg chg="mod ord">
          <ac:chgData name="Daniel Vasques" userId="6c60a0849e65eb85" providerId="LiveId" clId="{5EB1B39A-8B78-4EF6-9E90-15E139A13B62}" dt="2020-08-19T13:28:45.098" v="617"/>
          <ac:spMkLst>
            <pc:docMk/>
            <pc:sldMk cId="2311717667" sldId="259"/>
            <ac:spMk id="90" creationId="{58421C4D-A7B5-4268-9D73-9D9D32202CC3}"/>
          </ac:spMkLst>
        </pc:spChg>
        <pc:spChg chg="mod ord">
          <ac:chgData name="Daniel Vasques" userId="6c60a0849e65eb85" providerId="LiveId" clId="{5EB1B39A-8B78-4EF6-9E90-15E139A13B62}" dt="2020-08-19T13:28:45.100" v="619"/>
          <ac:spMkLst>
            <pc:docMk/>
            <pc:sldMk cId="2311717667" sldId="259"/>
            <ac:spMk id="91" creationId="{BAE5ECAF-7D96-49A8-B568-4FFD22779594}"/>
          </ac:spMkLst>
        </pc:spChg>
        <pc:spChg chg="mod ord">
          <ac:chgData name="Daniel Vasques" userId="6c60a0849e65eb85" providerId="LiveId" clId="{5EB1B39A-8B78-4EF6-9E90-15E139A13B62}" dt="2020-08-19T13:28:55.856" v="761"/>
          <ac:spMkLst>
            <pc:docMk/>
            <pc:sldMk cId="2311717667" sldId="259"/>
            <ac:spMk id="92" creationId="{C7AA7783-6B75-4555-AA6E-E340A8C0BCBD}"/>
          </ac:spMkLst>
        </pc:spChg>
        <pc:spChg chg="mod ord">
          <ac:chgData name="Daniel Vasques" userId="6c60a0849e65eb85" providerId="LiveId" clId="{5EB1B39A-8B78-4EF6-9E90-15E139A13B62}" dt="2020-08-19T13:28:55.859" v="763"/>
          <ac:spMkLst>
            <pc:docMk/>
            <pc:sldMk cId="2311717667" sldId="259"/>
            <ac:spMk id="93" creationId="{4AC082EB-7D59-41BB-8061-CA7CACD8FA9E}"/>
          </ac:spMkLst>
        </pc:spChg>
        <pc:spChg chg="mod ord">
          <ac:chgData name="Daniel Vasques" userId="6c60a0849e65eb85" providerId="LiveId" clId="{5EB1B39A-8B78-4EF6-9E90-15E139A13B62}" dt="2020-08-19T13:28:45.106" v="625"/>
          <ac:spMkLst>
            <pc:docMk/>
            <pc:sldMk cId="2311717667" sldId="259"/>
            <ac:spMk id="96" creationId="{4777ACC8-74FC-4281-8F3A-F9895902A177}"/>
          </ac:spMkLst>
        </pc:spChg>
        <pc:spChg chg="mod ord">
          <ac:chgData name="Daniel Vasques" userId="6c60a0849e65eb85" providerId="LiveId" clId="{5EB1B39A-8B78-4EF6-9E90-15E139A13B62}" dt="2020-08-19T13:28:45.108" v="627"/>
          <ac:spMkLst>
            <pc:docMk/>
            <pc:sldMk cId="2311717667" sldId="259"/>
            <ac:spMk id="97" creationId="{9057E533-6C99-4802-B9A9-2FD60B96DCB2}"/>
          </ac:spMkLst>
        </pc:spChg>
        <pc:spChg chg="mod ord">
          <ac:chgData name="Daniel Vasques" userId="6c60a0849e65eb85" providerId="LiveId" clId="{5EB1B39A-8B78-4EF6-9E90-15E139A13B62}" dt="2020-08-19T13:28:45.109" v="629"/>
          <ac:spMkLst>
            <pc:docMk/>
            <pc:sldMk cId="2311717667" sldId="259"/>
            <ac:spMk id="98" creationId="{F030362B-72BF-4709-A458-12494C859824}"/>
          </ac:spMkLst>
        </pc:spChg>
        <pc:spChg chg="mod ord">
          <ac:chgData name="Daniel Vasques" userId="6c60a0849e65eb85" providerId="LiveId" clId="{5EB1B39A-8B78-4EF6-9E90-15E139A13B62}" dt="2020-08-19T13:28:45.111" v="631"/>
          <ac:spMkLst>
            <pc:docMk/>
            <pc:sldMk cId="2311717667" sldId="259"/>
            <ac:spMk id="99" creationId="{56D438D0-5901-4762-8A03-BAB3EB7369B0}"/>
          </ac:spMkLst>
        </pc:spChg>
        <pc:spChg chg="mod ord">
          <ac:chgData name="Daniel Vasques" userId="6c60a0849e65eb85" providerId="LiveId" clId="{5EB1B39A-8B78-4EF6-9E90-15E139A13B62}" dt="2020-08-19T13:28:55.875" v="769"/>
          <ac:spMkLst>
            <pc:docMk/>
            <pc:sldMk cId="2311717667" sldId="259"/>
            <ac:spMk id="100" creationId="{B32ADB9E-B8D8-4288-BBE4-92BEA9FD0ED7}"/>
          </ac:spMkLst>
        </pc:spChg>
        <pc:spChg chg="mod ord">
          <ac:chgData name="Daniel Vasques" userId="6c60a0849e65eb85" providerId="LiveId" clId="{5EB1B39A-8B78-4EF6-9E90-15E139A13B62}" dt="2020-08-19T13:28:55.878" v="771"/>
          <ac:spMkLst>
            <pc:docMk/>
            <pc:sldMk cId="2311717667" sldId="259"/>
            <ac:spMk id="101" creationId="{68CAFD7E-FDA6-4794-8818-FCC4B0A1097C}"/>
          </ac:spMkLst>
        </pc:spChg>
        <pc:spChg chg="mod">
          <ac:chgData name="Daniel Vasques" userId="6c60a0849e65eb85" providerId="LiveId" clId="{5EB1B39A-8B78-4EF6-9E90-15E139A13B62}" dt="2020-08-19T13:28:55.611" v="646"/>
          <ac:spMkLst>
            <pc:docMk/>
            <pc:sldMk cId="2311717667" sldId="259"/>
            <ac:spMk id="180" creationId="{A894D349-9CBE-4802-8B2C-889F69633949}"/>
          </ac:spMkLst>
        </pc:spChg>
        <pc:spChg chg="mod">
          <ac:chgData name="Daniel Vasques" userId="6c60a0849e65eb85" providerId="LiveId" clId="{5EB1B39A-8B78-4EF6-9E90-15E139A13B62}" dt="2020-08-19T13:28:55.616" v="648"/>
          <ac:spMkLst>
            <pc:docMk/>
            <pc:sldMk cId="2311717667" sldId="259"/>
            <ac:spMk id="181" creationId="{B639A09D-E3CF-4AED-BB39-2279159B8D72}"/>
          </ac:spMkLst>
        </pc:spChg>
        <pc:spChg chg="mod">
          <ac:chgData name="Daniel Vasques" userId="6c60a0849e65eb85" providerId="LiveId" clId="{5EB1B39A-8B78-4EF6-9E90-15E139A13B62}" dt="2020-08-19T13:28:55.678" v="682"/>
          <ac:spMkLst>
            <pc:docMk/>
            <pc:sldMk cId="2311717667" sldId="259"/>
            <ac:spMk id="199" creationId="{51FD3574-7A10-49EB-9C68-FA1F360EF094}"/>
          </ac:spMkLst>
        </pc:spChg>
        <pc:spChg chg="mod">
          <ac:chgData name="Daniel Vasques" userId="6c60a0849e65eb85" providerId="LiveId" clId="{5EB1B39A-8B78-4EF6-9E90-15E139A13B62}" dt="2020-08-19T13:28:55.681" v="683"/>
          <ac:spMkLst>
            <pc:docMk/>
            <pc:sldMk cId="2311717667" sldId="259"/>
            <ac:spMk id="200" creationId="{8236E5E1-0000-45EC-8FED-C4F4C3B4F000}"/>
          </ac:spMkLst>
        </pc:spChg>
        <pc:spChg chg="mod">
          <ac:chgData name="Daniel Vasques" userId="6c60a0849e65eb85" providerId="LiveId" clId="{5EB1B39A-8B78-4EF6-9E90-15E139A13B62}" dt="2020-08-19T13:28:55.694" v="690"/>
          <ac:spMkLst>
            <pc:docMk/>
            <pc:sldMk cId="2311717667" sldId="259"/>
            <ac:spMk id="201" creationId="{516A64BE-9AD6-4C62-B865-E15EA4EA8B3F}"/>
          </ac:spMkLst>
        </pc:spChg>
        <pc:spChg chg="mod">
          <ac:chgData name="Daniel Vasques" userId="6c60a0849e65eb85" providerId="LiveId" clId="{5EB1B39A-8B78-4EF6-9E90-15E139A13B62}" dt="2020-08-19T13:28:55.696" v="691"/>
          <ac:spMkLst>
            <pc:docMk/>
            <pc:sldMk cId="2311717667" sldId="259"/>
            <ac:spMk id="202" creationId="{EB6C9677-4C40-4DD8-8C18-5FBA25EA7061}"/>
          </ac:spMkLst>
        </pc:spChg>
        <pc:spChg chg="mod">
          <ac:chgData name="Daniel Vasques" userId="6c60a0849e65eb85" providerId="LiveId" clId="{5EB1B39A-8B78-4EF6-9E90-15E139A13B62}" dt="2020-08-19T13:28:55.730" v="708"/>
          <ac:spMkLst>
            <pc:docMk/>
            <pc:sldMk cId="2311717667" sldId="259"/>
            <ac:spMk id="203" creationId="{0363B949-F9FF-4EB2-AC85-96A737BE5EC3}"/>
          </ac:spMkLst>
        </pc:spChg>
        <pc:spChg chg="mod">
          <ac:chgData name="Daniel Vasques" userId="6c60a0849e65eb85" providerId="LiveId" clId="{5EB1B39A-8B78-4EF6-9E90-15E139A13B62}" dt="2020-08-19T13:28:55.735" v="709"/>
          <ac:spMkLst>
            <pc:docMk/>
            <pc:sldMk cId="2311717667" sldId="259"/>
            <ac:spMk id="204" creationId="{F8167FE1-68C6-415F-9095-1F91FCF8D27C}"/>
          </ac:spMkLst>
        </pc:spChg>
        <pc:spChg chg="mod">
          <ac:chgData name="Daniel Vasques" userId="6c60a0849e65eb85" providerId="LiveId" clId="{5EB1B39A-8B78-4EF6-9E90-15E139A13B62}" dt="2020-08-19T13:28:55.749" v="716"/>
          <ac:spMkLst>
            <pc:docMk/>
            <pc:sldMk cId="2311717667" sldId="259"/>
            <ac:spMk id="205" creationId="{5D92DE41-1EEE-4FBB-B144-0F2CA55C3A01}"/>
          </ac:spMkLst>
        </pc:spChg>
        <pc:spChg chg="mod">
          <ac:chgData name="Daniel Vasques" userId="6c60a0849e65eb85" providerId="LiveId" clId="{5EB1B39A-8B78-4EF6-9E90-15E139A13B62}" dt="2020-08-19T13:28:55.752" v="717"/>
          <ac:spMkLst>
            <pc:docMk/>
            <pc:sldMk cId="2311717667" sldId="259"/>
            <ac:spMk id="206" creationId="{76F7DC17-49B0-43A8-9D08-73159407D2F8}"/>
          </ac:spMkLst>
        </pc:spChg>
        <pc:spChg chg="mod">
          <ac:chgData name="Daniel Vasques" userId="6c60a0849e65eb85" providerId="LiveId" clId="{5EB1B39A-8B78-4EF6-9E90-15E139A13B62}" dt="2020-08-19T13:28:55.768" v="724"/>
          <ac:spMkLst>
            <pc:docMk/>
            <pc:sldMk cId="2311717667" sldId="259"/>
            <ac:spMk id="207" creationId="{252C4A28-5FA1-4235-9996-1850C9FCDC4D}"/>
          </ac:spMkLst>
        </pc:spChg>
        <pc:spChg chg="mod">
          <ac:chgData name="Daniel Vasques" userId="6c60a0849e65eb85" providerId="LiveId" clId="{5EB1B39A-8B78-4EF6-9E90-15E139A13B62}" dt="2020-08-19T13:28:55.771" v="725"/>
          <ac:spMkLst>
            <pc:docMk/>
            <pc:sldMk cId="2311717667" sldId="259"/>
            <ac:spMk id="208" creationId="{6D5F7278-E171-46F0-B275-278F05A559A2}"/>
          </ac:spMkLst>
        </pc:spChg>
        <pc:spChg chg="mod">
          <ac:chgData name="Daniel Vasques" userId="6c60a0849e65eb85" providerId="LiveId" clId="{5EB1B39A-8B78-4EF6-9E90-15E139A13B62}" dt="2020-08-19T13:28:55.785" v="732"/>
          <ac:spMkLst>
            <pc:docMk/>
            <pc:sldMk cId="2311717667" sldId="259"/>
            <ac:spMk id="209" creationId="{723B8184-FB13-474B-924F-040B566E254F}"/>
          </ac:spMkLst>
        </pc:spChg>
        <pc:spChg chg="mod">
          <ac:chgData name="Daniel Vasques" userId="6c60a0849e65eb85" providerId="LiveId" clId="{5EB1B39A-8B78-4EF6-9E90-15E139A13B62}" dt="2020-08-19T13:28:55.787" v="733"/>
          <ac:spMkLst>
            <pc:docMk/>
            <pc:sldMk cId="2311717667" sldId="259"/>
            <ac:spMk id="210" creationId="{E81328ED-6526-45B7-9140-117A341A5553}"/>
          </ac:spMkLst>
        </pc:spChg>
        <pc:spChg chg="mod">
          <ac:chgData name="Daniel Vasques" userId="6c60a0849e65eb85" providerId="LiveId" clId="{5EB1B39A-8B78-4EF6-9E90-15E139A13B62}" dt="2020-08-19T13:28:55.801" v="740"/>
          <ac:spMkLst>
            <pc:docMk/>
            <pc:sldMk cId="2311717667" sldId="259"/>
            <ac:spMk id="211" creationId="{5DA1D9B0-4A49-4D20-A1CF-17CFB5017223}"/>
          </ac:spMkLst>
        </pc:spChg>
        <pc:spChg chg="mod">
          <ac:chgData name="Daniel Vasques" userId="6c60a0849e65eb85" providerId="LiveId" clId="{5EB1B39A-8B78-4EF6-9E90-15E139A13B62}" dt="2020-08-19T13:28:55.804" v="741"/>
          <ac:spMkLst>
            <pc:docMk/>
            <pc:sldMk cId="2311717667" sldId="259"/>
            <ac:spMk id="212" creationId="{9AB6BD14-E09A-4433-8A4C-46F975B426B6}"/>
          </ac:spMkLst>
        </pc:spChg>
        <pc:spChg chg="mod">
          <ac:chgData name="Daniel Vasques" userId="6c60a0849e65eb85" providerId="LiveId" clId="{5EB1B39A-8B78-4EF6-9E90-15E139A13B62}" dt="2020-08-19T13:28:55.819" v="748"/>
          <ac:spMkLst>
            <pc:docMk/>
            <pc:sldMk cId="2311717667" sldId="259"/>
            <ac:spMk id="213" creationId="{9F382699-8B64-4A48-85EE-99201EDF139F}"/>
          </ac:spMkLst>
        </pc:spChg>
        <pc:spChg chg="mod">
          <ac:chgData name="Daniel Vasques" userId="6c60a0849e65eb85" providerId="LiveId" clId="{5EB1B39A-8B78-4EF6-9E90-15E139A13B62}" dt="2020-08-19T13:28:55.823" v="749"/>
          <ac:spMkLst>
            <pc:docMk/>
            <pc:sldMk cId="2311717667" sldId="259"/>
            <ac:spMk id="214" creationId="{F7CFD2A0-12FC-4DDD-9233-4A3C0F747211}"/>
          </ac:spMkLst>
        </pc:spChg>
        <pc:spChg chg="mod">
          <ac:chgData name="Daniel Vasques" userId="6c60a0849e65eb85" providerId="LiveId" clId="{5EB1B39A-8B78-4EF6-9E90-15E139A13B62}" dt="2020-08-19T13:28:55.841" v="756"/>
          <ac:spMkLst>
            <pc:docMk/>
            <pc:sldMk cId="2311717667" sldId="259"/>
            <ac:spMk id="215" creationId="{041AC5E4-AF15-43D2-8025-6BE1F0EBB62F}"/>
          </ac:spMkLst>
        </pc:spChg>
        <pc:spChg chg="mod">
          <ac:chgData name="Daniel Vasques" userId="6c60a0849e65eb85" providerId="LiveId" clId="{5EB1B39A-8B78-4EF6-9E90-15E139A13B62}" dt="2020-08-19T13:28:55.845" v="757"/>
          <ac:spMkLst>
            <pc:docMk/>
            <pc:sldMk cId="2311717667" sldId="259"/>
            <ac:spMk id="216" creationId="{BBE62F07-9B4D-446F-9310-4C8F9AE0E712}"/>
          </ac:spMkLst>
        </pc:spChg>
        <pc:spChg chg="mod">
          <ac:chgData name="Daniel Vasques" userId="6c60a0849e65eb85" providerId="LiveId" clId="{5EB1B39A-8B78-4EF6-9E90-15E139A13B62}" dt="2020-08-19T13:28:55.860" v="764"/>
          <ac:spMkLst>
            <pc:docMk/>
            <pc:sldMk cId="2311717667" sldId="259"/>
            <ac:spMk id="217" creationId="{403EB601-2B81-4FDC-92B8-B6A540FE0BC4}"/>
          </ac:spMkLst>
        </pc:spChg>
        <pc:spChg chg="mod">
          <ac:chgData name="Daniel Vasques" userId="6c60a0849e65eb85" providerId="LiveId" clId="{5EB1B39A-8B78-4EF6-9E90-15E139A13B62}" dt="2020-08-19T13:28:55.864" v="765"/>
          <ac:spMkLst>
            <pc:docMk/>
            <pc:sldMk cId="2311717667" sldId="259"/>
            <ac:spMk id="218" creationId="{7404EC71-2378-40CE-BD59-372399103021}"/>
          </ac:spMkLst>
        </pc:spChg>
        <pc:spChg chg="add mod">
          <ac:chgData name="Daniel Vasques" userId="6c60a0849e65eb85" providerId="LiveId" clId="{5EB1B39A-8B78-4EF6-9E90-15E139A13B62}" dt="2020-08-19T13:28:44.903" v="433"/>
          <ac:spMkLst>
            <pc:docMk/>
            <pc:sldMk cId="2311717667" sldId="259"/>
            <ac:spMk id="219" creationId="{A99EABCF-69D1-4E75-AF03-8CCCFC337D3C}"/>
          </ac:spMkLst>
        </pc:spChg>
        <pc:spChg chg="add mod">
          <ac:chgData name="Daniel Vasques" userId="6c60a0849e65eb85" providerId="LiveId" clId="{5EB1B39A-8B78-4EF6-9E90-15E139A13B62}" dt="2020-08-19T13:28:44.932" v="459"/>
          <ac:spMkLst>
            <pc:docMk/>
            <pc:sldMk cId="2311717667" sldId="259"/>
            <ac:spMk id="220" creationId="{D5ACF584-B9C0-4846-8F2B-16F341C8FFFA}"/>
          </ac:spMkLst>
        </pc:spChg>
        <pc:spChg chg="add mod ord">
          <ac:chgData name="Daniel Vasques" userId="6c60a0849e65eb85" providerId="LiveId" clId="{5EB1B39A-8B78-4EF6-9E90-15E139A13B62}" dt="2020-08-19T13:28:55.887" v="773"/>
          <ac:spMkLst>
            <pc:docMk/>
            <pc:sldMk cId="2311717667" sldId="259"/>
            <ac:spMk id="221" creationId="{3A2DE461-73C3-45A9-8315-539529B8E986}"/>
          </ac:spMkLst>
        </pc:spChg>
        <pc:cxnChg chg="mod ord">
          <ac:chgData name="Daniel Vasques" userId="6c60a0849e65eb85" providerId="LiveId" clId="{5EB1B39A-8B78-4EF6-9E90-15E139A13B62}" dt="2020-08-19T13:28:44.959" v="483"/>
          <ac:cxnSpMkLst>
            <pc:docMk/>
            <pc:sldMk cId="2311717667" sldId="259"/>
            <ac:cxnSpMk id="182" creationId="{2EDB769C-3087-41A0-9E26-B49359146263}"/>
          </ac:cxnSpMkLst>
        </pc:cxnChg>
        <pc:cxnChg chg="mod ord">
          <ac:chgData name="Daniel Vasques" userId="6c60a0849e65eb85" providerId="LiveId" clId="{5EB1B39A-8B78-4EF6-9E90-15E139A13B62}" dt="2020-08-19T13:28:44.961" v="485"/>
          <ac:cxnSpMkLst>
            <pc:docMk/>
            <pc:sldMk cId="2311717667" sldId="259"/>
            <ac:cxnSpMk id="183" creationId="{78B51EAD-AB82-4B8B-BED2-FB3207729C0B}"/>
          </ac:cxnSpMkLst>
        </pc:cxnChg>
        <pc:cxnChg chg="mod ord">
          <ac:chgData name="Daniel Vasques" userId="6c60a0849e65eb85" providerId="LiveId" clId="{5EB1B39A-8B78-4EF6-9E90-15E139A13B62}" dt="2020-08-19T13:28:44.964" v="487"/>
          <ac:cxnSpMkLst>
            <pc:docMk/>
            <pc:sldMk cId="2311717667" sldId="259"/>
            <ac:cxnSpMk id="184" creationId="{1EAAF37B-9EC5-4CC9-932C-E4E93CCC3185}"/>
          </ac:cxnSpMkLst>
        </pc:cxnChg>
        <pc:cxnChg chg="mod ord">
          <ac:chgData name="Daniel Vasques" userId="6c60a0849e65eb85" providerId="LiveId" clId="{5EB1B39A-8B78-4EF6-9E90-15E139A13B62}" dt="2020-08-19T13:28:44.966" v="489"/>
          <ac:cxnSpMkLst>
            <pc:docMk/>
            <pc:sldMk cId="2311717667" sldId="259"/>
            <ac:cxnSpMk id="185" creationId="{BB242B53-92D7-475B-B2B0-9F954994C7D1}"/>
          </ac:cxnSpMkLst>
        </pc:cxnChg>
        <pc:cxnChg chg="mod ord">
          <ac:chgData name="Daniel Vasques" userId="6c60a0849e65eb85" providerId="LiveId" clId="{5EB1B39A-8B78-4EF6-9E90-15E139A13B62}" dt="2020-08-19T13:28:44.968" v="491"/>
          <ac:cxnSpMkLst>
            <pc:docMk/>
            <pc:sldMk cId="2311717667" sldId="259"/>
            <ac:cxnSpMk id="186" creationId="{06C634E4-8353-4B61-A354-E99CD83C6F23}"/>
          </ac:cxnSpMkLst>
        </pc:cxnChg>
        <pc:cxnChg chg="mod ord">
          <ac:chgData name="Daniel Vasques" userId="6c60a0849e65eb85" providerId="LiveId" clId="{5EB1B39A-8B78-4EF6-9E90-15E139A13B62}" dt="2020-08-19T13:28:44.970" v="493"/>
          <ac:cxnSpMkLst>
            <pc:docMk/>
            <pc:sldMk cId="2311717667" sldId="259"/>
            <ac:cxnSpMk id="187" creationId="{BDF66E77-3FE9-4624-853C-2B8A98672193}"/>
          </ac:cxnSpMkLst>
        </pc:cxnChg>
        <pc:cxnChg chg="mod ord">
          <ac:chgData name="Daniel Vasques" userId="6c60a0849e65eb85" providerId="LiveId" clId="{5EB1B39A-8B78-4EF6-9E90-15E139A13B62}" dt="2020-08-19T13:28:44.972" v="495"/>
          <ac:cxnSpMkLst>
            <pc:docMk/>
            <pc:sldMk cId="2311717667" sldId="259"/>
            <ac:cxnSpMk id="188" creationId="{3B338A61-8C05-4811-B6E8-B8EC8C69174D}"/>
          </ac:cxnSpMkLst>
        </pc:cxnChg>
        <pc:cxnChg chg="mod ord">
          <ac:chgData name="Daniel Vasques" userId="6c60a0849e65eb85" providerId="LiveId" clId="{5EB1B39A-8B78-4EF6-9E90-15E139A13B62}" dt="2020-08-19T13:28:44.909" v="439"/>
          <ac:cxnSpMkLst>
            <pc:docMk/>
            <pc:sldMk cId="2311717667" sldId="259"/>
            <ac:cxnSpMk id="189" creationId="{61615570-329B-4BF9-A044-3B013BA3984F}"/>
          </ac:cxnSpMkLst>
        </pc:cxnChg>
        <pc:cxnChg chg="del mod ord">
          <ac:chgData name="Daniel Vasques" userId="6c60a0849e65eb85" providerId="LiveId" clId="{5EB1B39A-8B78-4EF6-9E90-15E139A13B62}" dt="2020-08-19T13:28:45.119" v="637"/>
          <ac:cxnSpMkLst>
            <pc:docMk/>
            <pc:sldMk cId="2311717667" sldId="259"/>
            <ac:cxnSpMk id="190" creationId="{A7977520-E128-4D53-8F12-A0CD88AC0456}"/>
          </ac:cxnSpMkLst>
        </pc:cxnChg>
        <pc:cxnChg chg="mod ord">
          <ac:chgData name="Daniel Vasques" userId="6c60a0849e65eb85" providerId="LiveId" clId="{5EB1B39A-8B78-4EF6-9E90-15E139A13B62}" dt="2020-08-19T13:28:44.914" v="443"/>
          <ac:cxnSpMkLst>
            <pc:docMk/>
            <pc:sldMk cId="2311717667" sldId="259"/>
            <ac:cxnSpMk id="191" creationId="{2297D060-4C6F-4ED6-8859-881AE08C51F6}"/>
          </ac:cxnSpMkLst>
        </pc:cxnChg>
        <pc:cxnChg chg="mod ord">
          <ac:chgData name="Daniel Vasques" userId="6c60a0849e65eb85" providerId="LiveId" clId="{5EB1B39A-8B78-4EF6-9E90-15E139A13B62}" dt="2020-08-19T13:28:44.918" v="445"/>
          <ac:cxnSpMkLst>
            <pc:docMk/>
            <pc:sldMk cId="2311717667" sldId="259"/>
            <ac:cxnSpMk id="192" creationId="{60743991-BDED-430F-BB34-CFCA93F2E36C}"/>
          </ac:cxnSpMkLst>
        </pc:cxnChg>
        <pc:cxnChg chg="mod ord">
          <ac:chgData name="Daniel Vasques" userId="6c60a0849e65eb85" providerId="LiveId" clId="{5EB1B39A-8B78-4EF6-9E90-15E139A13B62}" dt="2020-08-19T13:28:44.920" v="447"/>
          <ac:cxnSpMkLst>
            <pc:docMk/>
            <pc:sldMk cId="2311717667" sldId="259"/>
            <ac:cxnSpMk id="193" creationId="{A79BEE83-C2FA-4EA9-B967-B69C2B390A64}"/>
          </ac:cxnSpMkLst>
        </pc:cxnChg>
        <pc:cxnChg chg="mod ord">
          <ac:chgData name="Daniel Vasques" userId="6c60a0849e65eb85" providerId="LiveId" clId="{5EB1B39A-8B78-4EF6-9E90-15E139A13B62}" dt="2020-08-19T13:28:44.921" v="449"/>
          <ac:cxnSpMkLst>
            <pc:docMk/>
            <pc:sldMk cId="2311717667" sldId="259"/>
            <ac:cxnSpMk id="194" creationId="{AB80D7EB-56D5-4E59-8BD9-C072D5B91012}"/>
          </ac:cxnSpMkLst>
        </pc:cxnChg>
        <pc:cxnChg chg="mod ord">
          <ac:chgData name="Daniel Vasques" userId="6c60a0849e65eb85" providerId="LiveId" clId="{5EB1B39A-8B78-4EF6-9E90-15E139A13B62}" dt="2020-08-19T13:28:44.923" v="451"/>
          <ac:cxnSpMkLst>
            <pc:docMk/>
            <pc:sldMk cId="2311717667" sldId="259"/>
            <ac:cxnSpMk id="195" creationId="{C93874A0-3D75-455E-9978-4E2805D15B31}"/>
          </ac:cxnSpMkLst>
        </pc:cxnChg>
        <pc:cxnChg chg="mod ord">
          <ac:chgData name="Daniel Vasques" userId="6c60a0849e65eb85" providerId="LiveId" clId="{5EB1B39A-8B78-4EF6-9E90-15E139A13B62}" dt="2020-08-19T13:28:44.925" v="453"/>
          <ac:cxnSpMkLst>
            <pc:docMk/>
            <pc:sldMk cId="2311717667" sldId="259"/>
            <ac:cxnSpMk id="196" creationId="{B783B7BF-3B16-4005-B7FE-454E03F49850}"/>
          </ac:cxnSpMkLst>
        </pc:cxnChg>
        <pc:cxnChg chg="mod ord">
          <ac:chgData name="Daniel Vasques" userId="6c60a0849e65eb85" providerId="LiveId" clId="{5EB1B39A-8B78-4EF6-9E90-15E139A13B62}" dt="2020-08-19T13:28:44.926" v="455"/>
          <ac:cxnSpMkLst>
            <pc:docMk/>
            <pc:sldMk cId="2311717667" sldId="259"/>
            <ac:cxnSpMk id="197" creationId="{2718CC43-AC88-434E-9FE2-024AFB69661B}"/>
          </ac:cxnSpMkLst>
        </pc:cxnChg>
        <pc:cxnChg chg="mod ord">
          <ac:chgData name="Daniel Vasques" userId="6c60a0849e65eb85" providerId="LiveId" clId="{5EB1B39A-8B78-4EF6-9E90-15E139A13B62}" dt="2020-08-19T13:28:44.928" v="457"/>
          <ac:cxnSpMkLst>
            <pc:docMk/>
            <pc:sldMk cId="2311717667" sldId="259"/>
            <ac:cxnSpMk id="198" creationId="{B14936CB-06CC-45A9-8501-D88DCE1CB330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A51A61-82CC-43FF-84F8-20AD4EFE5C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7E2071C-C170-43D5-A302-E3CF4D73BE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52ACC77-1D64-47C6-9CE3-7F2BB0B9B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B0202-F910-4900-8137-5BAA0911BFA2}" type="datetimeFigureOut">
              <a:rPr lang="pt-BR" smtClean="0"/>
              <a:t>19/08/2020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4F7D6FA-8EFF-43A3-88EA-0317BBC2B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F0FA9EB-8E23-4EEA-B68D-EB405354D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C41F9-E285-4FCB-8DDD-E2A18FCC1F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7998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D6EDA8-F57A-49E8-A4B3-250141FCD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BF23AAA-0E80-48B4-8EE5-5945FEBA04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853F6B7-23D9-4F9F-86B7-66E949A55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B0202-F910-4900-8137-5BAA0911BFA2}" type="datetimeFigureOut">
              <a:rPr lang="pt-BR" smtClean="0"/>
              <a:t>19/08/2020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5F88175-DE60-443F-91BF-773F73825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3507C4E-903D-47A4-AD5F-D77D22775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C41F9-E285-4FCB-8DDD-E2A18FCC1F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3349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79EEE06-EF59-4F4C-9265-C105585AE2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4CEA143-3376-494C-B3C5-64A01B6B19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64DA63A-9AB4-48A5-AA10-69339D919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B0202-F910-4900-8137-5BAA0911BFA2}" type="datetimeFigureOut">
              <a:rPr lang="pt-BR" smtClean="0"/>
              <a:t>19/08/2020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F3061AB-BE12-4AF8-9538-D691F0916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A1EB8DE-D7F1-44C9-AAC9-2DDBFD396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C41F9-E285-4FCB-8DDD-E2A18FCC1F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4558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51EB40-07ED-4CC8-833B-38B8C562E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44BB351-1DFC-45C4-AFC2-AA938771E1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9FCFF95-E497-4DA0-8D15-5AACF08DE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B0202-F910-4900-8137-5BAA0911BFA2}" type="datetimeFigureOut">
              <a:rPr lang="pt-BR" smtClean="0"/>
              <a:t>19/08/2020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6BA668F-47D8-4172-8084-62A482D94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E90C1EC-B02F-426C-A65E-DDA996BB1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C41F9-E285-4FCB-8DDD-E2A18FCC1F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4548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0829FA-B11D-4259-A4A4-FA40F98CE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28141D6-29E1-45D8-BED3-E9A8B396D8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3E0C928-7AFA-4B75-9EA8-87B814D56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B0202-F910-4900-8137-5BAA0911BFA2}" type="datetimeFigureOut">
              <a:rPr lang="pt-BR" smtClean="0"/>
              <a:t>19/08/2020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A7B0248-2E55-4518-81DE-00FEEB96F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3ADCA37-F148-45E1-9671-D721EE2D5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C41F9-E285-4FCB-8DDD-E2A18FCC1F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5702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6F2404-8203-4B92-9D2C-A5F3E7936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DB7474B-02CC-4591-B4AE-3C7320B533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606F5B1-A2D7-4CA4-A33D-1E4FCCCC2B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AC60EA4-1787-4FE7-9F25-85721D93E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B0202-F910-4900-8137-5BAA0911BFA2}" type="datetimeFigureOut">
              <a:rPr lang="pt-BR" smtClean="0"/>
              <a:t>19/08/2020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08B98D2-FD7B-44FC-A54C-084B389F7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935A4D5-F265-49CF-A35E-B9ADBDA37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C41F9-E285-4FCB-8DDD-E2A18FCC1F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4920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7E4039-9CD6-4FDA-8111-66A953447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D2B6A04-B5ED-4E6E-9602-3A42401BAD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2DA6FE2-FE53-442C-B2B4-98B4642E66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0347F005-0960-40C9-A149-0096470073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142491C-72B1-45FD-B74C-D861C571FA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32A30D25-7D6E-43DA-A2E3-A44D3BC48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B0202-F910-4900-8137-5BAA0911BFA2}" type="datetimeFigureOut">
              <a:rPr lang="pt-BR" smtClean="0"/>
              <a:t>19/08/2020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0D0BE55-4D77-4EE1-A360-DDF3CCAC0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7C754FFB-C5AA-41D4-9F19-A9374F95E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C41F9-E285-4FCB-8DDD-E2A18FCC1F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4178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2B5D08-76D9-4AE4-837D-17DBDEC6F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A83DD9A-767C-48AF-A22A-43F9659B6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B0202-F910-4900-8137-5BAA0911BFA2}" type="datetimeFigureOut">
              <a:rPr lang="pt-BR" smtClean="0"/>
              <a:t>19/08/2020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E6B442F-ADCF-4C5A-9818-E445A86F8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DBF110B-6E04-425B-8CE0-4A85E2906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C41F9-E285-4FCB-8DDD-E2A18FCC1F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5153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A058AD1-7BB4-4955-BF79-BF834B6F4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B0202-F910-4900-8137-5BAA0911BFA2}" type="datetimeFigureOut">
              <a:rPr lang="pt-BR" smtClean="0"/>
              <a:t>19/08/2020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30CB5B15-F069-467B-A1BC-FBD5B6A21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AA18C6B-6FE2-4117-A38E-D4E29BBB7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C41F9-E285-4FCB-8DDD-E2A18FCC1F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9647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7347E5-8F96-42E1-B0EA-1658E19E7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4875560-1C3B-4A34-B4CE-442E5B54B4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E086295-456B-44B3-B205-2D4B56C989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68C09F3-C12D-4B3C-9759-A8EDF7908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B0202-F910-4900-8137-5BAA0911BFA2}" type="datetimeFigureOut">
              <a:rPr lang="pt-BR" smtClean="0"/>
              <a:t>19/08/2020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A1B356F-3B90-4318-8601-5B48AC5E9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E146AF7-26DF-4C22-BBDE-977572EFD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C41F9-E285-4FCB-8DDD-E2A18FCC1F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9832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A2D7EB-83D9-4018-9B59-1C4526845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81B6966C-28E9-498A-A524-3D06F9E841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CEE8DE9-1362-4BA7-A956-893E6C2F61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611BB03-EC50-410F-8786-5777271C7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B0202-F910-4900-8137-5BAA0911BFA2}" type="datetimeFigureOut">
              <a:rPr lang="pt-BR" smtClean="0"/>
              <a:t>19/08/2020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8F648CC-DAB2-48F9-9C5E-8B7A8C4E6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55353B0-A11B-476B-89D8-FB0C95DC9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C41F9-E285-4FCB-8DDD-E2A18FCC1F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492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74AE532-0DBC-433C-BEC1-B9E7BC7B4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6BC05BD-F4A3-4DDC-BE57-D2CDCEEC5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6E34DE8-64CA-47A2-99C4-F1E297B26C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B0202-F910-4900-8137-5BAA0911BFA2}" type="datetimeFigureOut">
              <a:rPr lang="pt-BR" smtClean="0"/>
              <a:t>19/08/2020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96B488B-3A4A-43A8-AE2C-77D012DA2C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255FAFB-05FB-4354-B698-2AF06A878F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C41F9-E285-4FCB-8DDD-E2A18FCC1F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3379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6" Type="http://schemas.openxmlformats.org/officeDocument/2006/relationships/tags" Target="../tags/tag16.xml"/><Relationship Id="rId107" Type="http://schemas.openxmlformats.org/officeDocument/2006/relationships/slideLayout" Target="../slideLayouts/slideLayout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132.xml"/><Relationship Id="rId21" Type="http://schemas.openxmlformats.org/officeDocument/2006/relationships/tags" Target="../tags/tag127.xml"/><Relationship Id="rId42" Type="http://schemas.openxmlformats.org/officeDocument/2006/relationships/tags" Target="../tags/tag148.xml"/><Relationship Id="rId47" Type="http://schemas.openxmlformats.org/officeDocument/2006/relationships/tags" Target="../tags/tag153.xml"/><Relationship Id="rId63" Type="http://schemas.openxmlformats.org/officeDocument/2006/relationships/tags" Target="../tags/tag169.xml"/><Relationship Id="rId68" Type="http://schemas.openxmlformats.org/officeDocument/2006/relationships/tags" Target="../tags/tag174.xml"/><Relationship Id="rId84" Type="http://schemas.openxmlformats.org/officeDocument/2006/relationships/tags" Target="../tags/tag190.xml"/><Relationship Id="rId89" Type="http://schemas.openxmlformats.org/officeDocument/2006/relationships/tags" Target="../tags/tag195.xml"/><Relationship Id="rId112" Type="http://schemas.openxmlformats.org/officeDocument/2006/relationships/tags" Target="../tags/tag218.xml"/><Relationship Id="rId16" Type="http://schemas.openxmlformats.org/officeDocument/2006/relationships/tags" Target="../tags/tag122.xml"/><Relationship Id="rId107" Type="http://schemas.openxmlformats.org/officeDocument/2006/relationships/tags" Target="../tags/tag213.xml"/><Relationship Id="rId11" Type="http://schemas.openxmlformats.org/officeDocument/2006/relationships/tags" Target="../tags/tag117.xml"/><Relationship Id="rId32" Type="http://schemas.openxmlformats.org/officeDocument/2006/relationships/tags" Target="../tags/tag138.xml"/><Relationship Id="rId37" Type="http://schemas.openxmlformats.org/officeDocument/2006/relationships/tags" Target="../tags/tag143.xml"/><Relationship Id="rId53" Type="http://schemas.openxmlformats.org/officeDocument/2006/relationships/tags" Target="../tags/tag159.xml"/><Relationship Id="rId58" Type="http://schemas.openxmlformats.org/officeDocument/2006/relationships/tags" Target="../tags/tag164.xml"/><Relationship Id="rId74" Type="http://schemas.openxmlformats.org/officeDocument/2006/relationships/tags" Target="../tags/tag180.xml"/><Relationship Id="rId79" Type="http://schemas.openxmlformats.org/officeDocument/2006/relationships/tags" Target="../tags/tag185.xml"/><Relationship Id="rId102" Type="http://schemas.openxmlformats.org/officeDocument/2006/relationships/tags" Target="../tags/tag208.xml"/><Relationship Id="rId5" Type="http://schemas.openxmlformats.org/officeDocument/2006/relationships/tags" Target="../tags/tag111.xml"/><Relationship Id="rId90" Type="http://schemas.openxmlformats.org/officeDocument/2006/relationships/tags" Target="../tags/tag196.xml"/><Relationship Id="rId95" Type="http://schemas.openxmlformats.org/officeDocument/2006/relationships/tags" Target="../tags/tag201.xml"/><Relationship Id="rId22" Type="http://schemas.openxmlformats.org/officeDocument/2006/relationships/tags" Target="../tags/tag128.xml"/><Relationship Id="rId27" Type="http://schemas.openxmlformats.org/officeDocument/2006/relationships/tags" Target="../tags/tag133.xml"/><Relationship Id="rId43" Type="http://schemas.openxmlformats.org/officeDocument/2006/relationships/tags" Target="../tags/tag149.xml"/><Relationship Id="rId48" Type="http://schemas.openxmlformats.org/officeDocument/2006/relationships/tags" Target="../tags/tag154.xml"/><Relationship Id="rId64" Type="http://schemas.openxmlformats.org/officeDocument/2006/relationships/tags" Target="../tags/tag170.xml"/><Relationship Id="rId69" Type="http://schemas.openxmlformats.org/officeDocument/2006/relationships/tags" Target="../tags/tag175.xml"/><Relationship Id="rId113" Type="http://schemas.openxmlformats.org/officeDocument/2006/relationships/tags" Target="../tags/tag219.xml"/><Relationship Id="rId80" Type="http://schemas.openxmlformats.org/officeDocument/2006/relationships/tags" Target="../tags/tag186.xml"/><Relationship Id="rId85" Type="http://schemas.openxmlformats.org/officeDocument/2006/relationships/tags" Target="../tags/tag191.xml"/><Relationship Id="rId12" Type="http://schemas.openxmlformats.org/officeDocument/2006/relationships/tags" Target="../tags/tag118.xml"/><Relationship Id="rId17" Type="http://schemas.openxmlformats.org/officeDocument/2006/relationships/tags" Target="../tags/tag123.xml"/><Relationship Id="rId33" Type="http://schemas.openxmlformats.org/officeDocument/2006/relationships/tags" Target="../tags/tag139.xml"/><Relationship Id="rId38" Type="http://schemas.openxmlformats.org/officeDocument/2006/relationships/tags" Target="../tags/tag144.xml"/><Relationship Id="rId59" Type="http://schemas.openxmlformats.org/officeDocument/2006/relationships/tags" Target="../tags/tag165.xml"/><Relationship Id="rId103" Type="http://schemas.openxmlformats.org/officeDocument/2006/relationships/tags" Target="../tags/tag209.xml"/><Relationship Id="rId108" Type="http://schemas.openxmlformats.org/officeDocument/2006/relationships/tags" Target="../tags/tag214.xml"/><Relationship Id="rId54" Type="http://schemas.openxmlformats.org/officeDocument/2006/relationships/tags" Target="../tags/tag160.xml"/><Relationship Id="rId70" Type="http://schemas.openxmlformats.org/officeDocument/2006/relationships/tags" Target="../tags/tag176.xml"/><Relationship Id="rId75" Type="http://schemas.openxmlformats.org/officeDocument/2006/relationships/tags" Target="../tags/tag181.xml"/><Relationship Id="rId91" Type="http://schemas.openxmlformats.org/officeDocument/2006/relationships/tags" Target="../tags/tag197.xml"/><Relationship Id="rId96" Type="http://schemas.openxmlformats.org/officeDocument/2006/relationships/tags" Target="../tags/tag202.xml"/><Relationship Id="rId1" Type="http://schemas.openxmlformats.org/officeDocument/2006/relationships/tags" Target="../tags/tag107.xml"/><Relationship Id="rId6" Type="http://schemas.openxmlformats.org/officeDocument/2006/relationships/tags" Target="../tags/tag112.xml"/><Relationship Id="rId15" Type="http://schemas.openxmlformats.org/officeDocument/2006/relationships/tags" Target="../tags/tag121.xml"/><Relationship Id="rId23" Type="http://schemas.openxmlformats.org/officeDocument/2006/relationships/tags" Target="../tags/tag129.xml"/><Relationship Id="rId28" Type="http://schemas.openxmlformats.org/officeDocument/2006/relationships/tags" Target="../tags/tag134.xml"/><Relationship Id="rId36" Type="http://schemas.openxmlformats.org/officeDocument/2006/relationships/tags" Target="../tags/tag142.xml"/><Relationship Id="rId49" Type="http://schemas.openxmlformats.org/officeDocument/2006/relationships/tags" Target="../tags/tag155.xml"/><Relationship Id="rId57" Type="http://schemas.openxmlformats.org/officeDocument/2006/relationships/tags" Target="../tags/tag163.xml"/><Relationship Id="rId106" Type="http://schemas.openxmlformats.org/officeDocument/2006/relationships/tags" Target="../tags/tag212.xml"/><Relationship Id="rId114" Type="http://schemas.openxmlformats.org/officeDocument/2006/relationships/tags" Target="../tags/tag220.xml"/><Relationship Id="rId10" Type="http://schemas.openxmlformats.org/officeDocument/2006/relationships/tags" Target="../tags/tag116.xml"/><Relationship Id="rId31" Type="http://schemas.openxmlformats.org/officeDocument/2006/relationships/tags" Target="../tags/tag137.xml"/><Relationship Id="rId44" Type="http://schemas.openxmlformats.org/officeDocument/2006/relationships/tags" Target="../tags/tag150.xml"/><Relationship Id="rId52" Type="http://schemas.openxmlformats.org/officeDocument/2006/relationships/tags" Target="../tags/tag158.xml"/><Relationship Id="rId60" Type="http://schemas.openxmlformats.org/officeDocument/2006/relationships/tags" Target="../tags/tag166.xml"/><Relationship Id="rId65" Type="http://schemas.openxmlformats.org/officeDocument/2006/relationships/tags" Target="../tags/tag171.xml"/><Relationship Id="rId73" Type="http://schemas.openxmlformats.org/officeDocument/2006/relationships/tags" Target="../tags/tag179.xml"/><Relationship Id="rId78" Type="http://schemas.openxmlformats.org/officeDocument/2006/relationships/tags" Target="../tags/tag184.xml"/><Relationship Id="rId81" Type="http://schemas.openxmlformats.org/officeDocument/2006/relationships/tags" Target="../tags/tag187.xml"/><Relationship Id="rId86" Type="http://schemas.openxmlformats.org/officeDocument/2006/relationships/tags" Target="../tags/tag192.xml"/><Relationship Id="rId94" Type="http://schemas.openxmlformats.org/officeDocument/2006/relationships/tags" Target="../tags/tag200.xml"/><Relationship Id="rId99" Type="http://schemas.openxmlformats.org/officeDocument/2006/relationships/tags" Target="../tags/tag205.xml"/><Relationship Id="rId101" Type="http://schemas.openxmlformats.org/officeDocument/2006/relationships/tags" Target="../tags/tag207.xml"/><Relationship Id="rId4" Type="http://schemas.openxmlformats.org/officeDocument/2006/relationships/tags" Target="../tags/tag110.xml"/><Relationship Id="rId9" Type="http://schemas.openxmlformats.org/officeDocument/2006/relationships/tags" Target="../tags/tag115.xml"/><Relationship Id="rId13" Type="http://schemas.openxmlformats.org/officeDocument/2006/relationships/tags" Target="../tags/tag119.xml"/><Relationship Id="rId18" Type="http://schemas.openxmlformats.org/officeDocument/2006/relationships/tags" Target="../tags/tag124.xml"/><Relationship Id="rId39" Type="http://schemas.openxmlformats.org/officeDocument/2006/relationships/tags" Target="../tags/tag145.xml"/><Relationship Id="rId109" Type="http://schemas.openxmlformats.org/officeDocument/2006/relationships/tags" Target="../tags/tag215.xml"/><Relationship Id="rId34" Type="http://schemas.openxmlformats.org/officeDocument/2006/relationships/tags" Target="../tags/tag140.xml"/><Relationship Id="rId50" Type="http://schemas.openxmlformats.org/officeDocument/2006/relationships/tags" Target="../tags/tag156.xml"/><Relationship Id="rId55" Type="http://schemas.openxmlformats.org/officeDocument/2006/relationships/tags" Target="../tags/tag161.xml"/><Relationship Id="rId76" Type="http://schemas.openxmlformats.org/officeDocument/2006/relationships/tags" Target="../tags/tag182.xml"/><Relationship Id="rId97" Type="http://schemas.openxmlformats.org/officeDocument/2006/relationships/tags" Target="../tags/tag203.xml"/><Relationship Id="rId104" Type="http://schemas.openxmlformats.org/officeDocument/2006/relationships/tags" Target="../tags/tag210.xml"/><Relationship Id="rId7" Type="http://schemas.openxmlformats.org/officeDocument/2006/relationships/tags" Target="../tags/tag113.xml"/><Relationship Id="rId71" Type="http://schemas.openxmlformats.org/officeDocument/2006/relationships/tags" Target="../tags/tag177.xml"/><Relationship Id="rId92" Type="http://schemas.openxmlformats.org/officeDocument/2006/relationships/tags" Target="../tags/tag198.xml"/><Relationship Id="rId2" Type="http://schemas.openxmlformats.org/officeDocument/2006/relationships/tags" Target="../tags/tag108.xml"/><Relationship Id="rId29" Type="http://schemas.openxmlformats.org/officeDocument/2006/relationships/tags" Target="../tags/tag135.xml"/><Relationship Id="rId24" Type="http://schemas.openxmlformats.org/officeDocument/2006/relationships/tags" Target="../tags/tag130.xml"/><Relationship Id="rId40" Type="http://schemas.openxmlformats.org/officeDocument/2006/relationships/tags" Target="../tags/tag146.xml"/><Relationship Id="rId45" Type="http://schemas.openxmlformats.org/officeDocument/2006/relationships/tags" Target="../tags/tag151.xml"/><Relationship Id="rId66" Type="http://schemas.openxmlformats.org/officeDocument/2006/relationships/tags" Target="../tags/tag172.xml"/><Relationship Id="rId87" Type="http://schemas.openxmlformats.org/officeDocument/2006/relationships/tags" Target="../tags/tag193.xml"/><Relationship Id="rId110" Type="http://schemas.openxmlformats.org/officeDocument/2006/relationships/tags" Target="../tags/tag216.xml"/><Relationship Id="rId115" Type="http://schemas.openxmlformats.org/officeDocument/2006/relationships/slideLayout" Target="../slideLayouts/slideLayout7.xml"/><Relationship Id="rId61" Type="http://schemas.openxmlformats.org/officeDocument/2006/relationships/tags" Target="../tags/tag167.xml"/><Relationship Id="rId82" Type="http://schemas.openxmlformats.org/officeDocument/2006/relationships/tags" Target="../tags/tag188.xml"/><Relationship Id="rId19" Type="http://schemas.openxmlformats.org/officeDocument/2006/relationships/tags" Target="../tags/tag125.xml"/><Relationship Id="rId14" Type="http://schemas.openxmlformats.org/officeDocument/2006/relationships/tags" Target="../tags/tag120.xml"/><Relationship Id="rId30" Type="http://schemas.openxmlformats.org/officeDocument/2006/relationships/tags" Target="../tags/tag136.xml"/><Relationship Id="rId35" Type="http://schemas.openxmlformats.org/officeDocument/2006/relationships/tags" Target="../tags/tag141.xml"/><Relationship Id="rId56" Type="http://schemas.openxmlformats.org/officeDocument/2006/relationships/tags" Target="../tags/tag162.xml"/><Relationship Id="rId77" Type="http://schemas.openxmlformats.org/officeDocument/2006/relationships/tags" Target="../tags/tag183.xml"/><Relationship Id="rId100" Type="http://schemas.openxmlformats.org/officeDocument/2006/relationships/tags" Target="../tags/tag206.xml"/><Relationship Id="rId105" Type="http://schemas.openxmlformats.org/officeDocument/2006/relationships/tags" Target="../tags/tag211.xml"/><Relationship Id="rId8" Type="http://schemas.openxmlformats.org/officeDocument/2006/relationships/tags" Target="../tags/tag114.xml"/><Relationship Id="rId51" Type="http://schemas.openxmlformats.org/officeDocument/2006/relationships/tags" Target="../tags/tag157.xml"/><Relationship Id="rId72" Type="http://schemas.openxmlformats.org/officeDocument/2006/relationships/tags" Target="../tags/tag178.xml"/><Relationship Id="rId93" Type="http://schemas.openxmlformats.org/officeDocument/2006/relationships/tags" Target="../tags/tag199.xml"/><Relationship Id="rId98" Type="http://schemas.openxmlformats.org/officeDocument/2006/relationships/tags" Target="../tags/tag204.xml"/><Relationship Id="rId3" Type="http://schemas.openxmlformats.org/officeDocument/2006/relationships/tags" Target="../tags/tag109.xml"/><Relationship Id="rId25" Type="http://schemas.openxmlformats.org/officeDocument/2006/relationships/tags" Target="../tags/tag131.xml"/><Relationship Id="rId46" Type="http://schemas.openxmlformats.org/officeDocument/2006/relationships/tags" Target="../tags/tag152.xml"/><Relationship Id="rId67" Type="http://schemas.openxmlformats.org/officeDocument/2006/relationships/tags" Target="../tags/tag173.xml"/><Relationship Id="rId20" Type="http://schemas.openxmlformats.org/officeDocument/2006/relationships/tags" Target="../tags/tag126.xml"/><Relationship Id="rId41" Type="http://schemas.openxmlformats.org/officeDocument/2006/relationships/tags" Target="../tags/tag147.xml"/><Relationship Id="rId62" Type="http://schemas.openxmlformats.org/officeDocument/2006/relationships/tags" Target="../tags/tag168.xml"/><Relationship Id="rId83" Type="http://schemas.openxmlformats.org/officeDocument/2006/relationships/tags" Target="../tags/tag189.xml"/><Relationship Id="rId88" Type="http://schemas.openxmlformats.org/officeDocument/2006/relationships/tags" Target="../tags/tag194.xml"/><Relationship Id="rId111" Type="http://schemas.openxmlformats.org/officeDocument/2006/relationships/tags" Target="../tags/tag21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228.xml"/><Relationship Id="rId13" Type="http://schemas.openxmlformats.org/officeDocument/2006/relationships/tags" Target="../tags/tag233.xml"/><Relationship Id="rId18" Type="http://schemas.openxmlformats.org/officeDocument/2006/relationships/tags" Target="../tags/tag238.xml"/><Relationship Id="rId26" Type="http://schemas.openxmlformats.org/officeDocument/2006/relationships/tags" Target="../tags/tag246.xml"/><Relationship Id="rId3" Type="http://schemas.openxmlformats.org/officeDocument/2006/relationships/tags" Target="../tags/tag223.xml"/><Relationship Id="rId21" Type="http://schemas.openxmlformats.org/officeDocument/2006/relationships/tags" Target="../tags/tag241.xml"/><Relationship Id="rId7" Type="http://schemas.openxmlformats.org/officeDocument/2006/relationships/tags" Target="../tags/tag227.xml"/><Relationship Id="rId12" Type="http://schemas.openxmlformats.org/officeDocument/2006/relationships/tags" Target="../tags/tag232.xml"/><Relationship Id="rId17" Type="http://schemas.openxmlformats.org/officeDocument/2006/relationships/tags" Target="../tags/tag237.xml"/><Relationship Id="rId25" Type="http://schemas.openxmlformats.org/officeDocument/2006/relationships/tags" Target="../tags/tag245.xml"/><Relationship Id="rId2" Type="http://schemas.openxmlformats.org/officeDocument/2006/relationships/tags" Target="../tags/tag222.xml"/><Relationship Id="rId16" Type="http://schemas.openxmlformats.org/officeDocument/2006/relationships/tags" Target="../tags/tag236.xml"/><Relationship Id="rId20" Type="http://schemas.openxmlformats.org/officeDocument/2006/relationships/tags" Target="../tags/tag240.xml"/><Relationship Id="rId29" Type="http://schemas.openxmlformats.org/officeDocument/2006/relationships/slideLayout" Target="../slideLayouts/slideLayout7.xml"/><Relationship Id="rId1" Type="http://schemas.openxmlformats.org/officeDocument/2006/relationships/tags" Target="../tags/tag221.xml"/><Relationship Id="rId6" Type="http://schemas.openxmlformats.org/officeDocument/2006/relationships/tags" Target="../tags/tag226.xml"/><Relationship Id="rId11" Type="http://schemas.openxmlformats.org/officeDocument/2006/relationships/tags" Target="../tags/tag231.xml"/><Relationship Id="rId24" Type="http://schemas.openxmlformats.org/officeDocument/2006/relationships/tags" Target="../tags/tag244.xml"/><Relationship Id="rId5" Type="http://schemas.openxmlformats.org/officeDocument/2006/relationships/tags" Target="../tags/tag225.xml"/><Relationship Id="rId15" Type="http://schemas.openxmlformats.org/officeDocument/2006/relationships/tags" Target="../tags/tag235.xml"/><Relationship Id="rId23" Type="http://schemas.openxmlformats.org/officeDocument/2006/relationships/tags" Target="../tags/tag243.xml"/><Relationship Id="rId28" Type="http://schemas.openxmlformats.org/officeDocument/2006/relationships/tags" Target="../tags/tag248.xml"/><Relationship Id="rId10" Type="http://schemas.openxmlformats.org/officeDocument/2006/relationships/tags" Target="../tags/tag230.xml"/><Relationship Id="rId19" Type="http://schemas.openxmlformats.org/officeDocument/2006/relationships/tags" Target="../tags/tag239.xml"/><Relationship Id="rId4" Type="http://schemas.openxmlformats.org/officeDocument/2006/relationships/tags" Target="../tags/tag224.xml"/><Relationship Id="rId9" Type="http://schemas.openxmlformats.org/officeDocument/2006/relationships/tags" Target="../tags/tag229.xml"/><Relationship Id="rId14" Type="http://schemas.openxmlformats.org/officeDocument/2006/relationships/tags" Target="../tags/tag234.xml"/><Relationship Id="rId22" Type="http://schemas.openxmlformats.org/officeDocument/2006/relationships/tags" Target="../tags/tag242.xml"/><Relationship Id="rId27" Type="http://schemas.openxmlformats.org/officeDocument/2006/relationships/tags" Target="../tags/tag24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LSHAPE_TB_00000000000000000000000000000000_LeftEndCaps">
            <a:extLst>
              <a:ext uri="{FF2B5EF4-FFF2-40B4-BE49-F238E27FC236}">
                <a16:creationId xmlns:a16="http://schemas.microsoft.com/office/drawing/2014/main" id="{E823DFA7-4DC8-4D08-BF37-CAF5740975FD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254000" y="519446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pt-BR" b="1" spc="-38">
                <a:solidFill>
                  <a:schemeClr val="accent2"/>
                </a:solidFill>
                <a:latin typeface="Calibri" panose="020F0502020204030204" pitchFamily="34" charset="0"/>
              </a:rPr>
              <a:t>2020</a:t>
            </a:r>
          </a:p>
        </p:txBody>
      </p:sp>
      <p:sp>
        <p:nvSpPr>
          <p:cNvPr id="3" name="OTLSHAPE_TB_00000000000000000000000000000000_RightEndCaps">
            <a:extLst>
              <a:ext uri="{FF2B5EF4-FFF2-40B4-BE49-F238E27FC236}">
                <a16:creationId xmlns:a16="http://schemas.microsoft.com/office/drawing/2014/main" id="{9A7DA23D-0E6F-40FF-B589-71FDC5A06A83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11474534" y="5194469"/>
            <a:ext cx="44961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pt-BR" b="1" spc="-38">
                <a:solidFill>
                  <a:schemeClr val="accent2"/>
                </a:solidFill>
                <a:latin typeface="Calibri" panose="020F0502020204030204" pitchFamily="34" charset="0"/>
              </a:rPr>
              <a:t>2021</a:t>
            </a:r>
            <a:endParaRPr lang="pt-BR" b="1" spc="-38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cxnSp>
        <p:nvCxnSpPr>
          <p:cNvPr id="41" name="OTLSHAPE_T_c6c12cc4e61e4af28607156788f306db_HorizontalConnector1">
            <a:extLst>
              <a:ext uri="{FF2B5EF4-FFF2-40B4-BE49-F238E27FC236}">
                <a16:creationId xmlns:a16="http://schemas.microsoft.com/office/drawing/2014/main" id="{A838471F-21CD-4A3C-AC24-63FECB3B5101}"/>
              </a:ext>
            </a:extLst>
          </p:cNvPr>
          <p:cNvCxnSpPr/>
          <p:nvPr>
            <p:custDataLst>
              <p:tags r:id="rId4"/>
            </p:custDataLst>
          </p:nvPr>
        </p:nvCxnSpPr>
        <p:spPr>
          <a:xfrm>
            <a:off x="266996" y="2438400"/>
            <a:ext cx="809939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OTLSHAPE_T_adb17298516f4d2d907c8edc831c7565_HorizontalConnector1">
            <a:extLst>
              <a:ext uri="{FF2B5EF4-FFF2-40B4-BE49-F238E27FC236}">
                <a16:creationId xmlns:a16="http://schemas.microsoft.com/office/drawing/2014/main" id="{DDC3BD96-ECA7-404D-BABD-45C2EB231548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1977771" y="2705100"/>
            <a:ext cx="109668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OTLSHAPE_T_149ba0e1594746338a59208533d0472f_HorizontalConnector1">
            <a:extLst>
              <a:ext uri="{FF2B5EF4-FFF2-40B4-BE49-F238E27FC236}">
                <a16:creationId xmlns:a16="http://schemas.microsoft.com/office/drawing/2014/main" id="{A97E6800-0BA7-4A48-8677-19E273E11D5F}"/>
              </a:ext>
            </a:extLst>
          </p:cNvPr>
          <p:cNvCxnSpPr/>
          <p:nvPr>
            <p:custDataLst>
              <p:tags r:id="rId6"/>
            </p:custDataLst>
          </p:nvPr>
        </p:nvCxnSpPr>
        <p:spPr>
          <a:xfrm>
            <a:off x="649647" y="2971800"/>
            <a:ext cx="2852562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OTLSHAPE_T_4a4cedda927c4fa6b7e62fcfce91eee4_HorizontalConnector1">
            <a:extLst>
              <a:ext uri="{FF2B5EF4-FFF2-40B4-BE49-F238E27FC236}">
                <a16:creationId xmlns:a16="http://schemas.microsoft.com/office/drawing/2014/main" id="{8E13946C-2657-4A91-9CB8-DBAF487C8B46}"/>
              </a:ext>
            </a:extLst>
          </p:cNvPr>
          <p:cNvCxnSpPr/>
          <p:nvPr>
            <p:custDataLst>
              <p:tags r:id="rId7"/>
            </p:custDataLst>
          </p:nvPr>
        </p:nvCxnSpPr>
        <p:spPr>
          <a:xfrm>
            <a:off x="2104475" y="3238500"/>
            <a:ext cx="2812504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OTLSHAPE_T_fa49dbcfb56a4495b355fc5116e77410_HorizontalConnector1">
            <a:extLst>
              <a:ext uri="{FF2B5EF4-FFF2-40B4-BE49-F238E27FC236}">
                <a16:creationId xmlns:a16="http://schemas.microsoft.com/office/drawing/2014/main" id="{069E0AE4-7FE7-471C-80F3-A211553E6BC3}"/>
              </a:ext>
            </a:extLst>
          </p:cNvPr>
          <p:cNvCxnSpPr/>
          <p:nvPr>
            <p:custDataLst>
              <p:tags r:id="rId8"/>
            </p:custDataLst>
          </p:nvPr>
        </p:nvCxnSpPr>
        <p:spPr>
          <a:xfrm>
            <a:off x="649647" y="3505200"/>
            <a:ext cx="5143189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OTLSHAPE_T_bbd57575a5894a47a0f8011eec140e88_HorizontalConnector1">
            <a:extLst>
              <a:ext uri="{FF2B5EF4-FFF2-40B4-BE49-F238E27FC236}">
                <a16:creationId xmlns:a16="http://schemas.microsoft.com/office/drawing/2014/main" id="{E95EADA6-D739-4AAE-B05A-CBCF6DED15A6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2104475" y="3771900"/>
            <a:ext cx="4159951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OTLSHAPE_T_6873c35020b44c88867cfdfd816e3139_HorizontalConnector1">
            <a:extLst>
              <a:ext uri="{FF2B5EF4-FFF2-40B4-BE49-F238E27FC236}">
                <a16:creationId xmlns:a16="http://schemas.microsoft.com/office/drawing/2014/main" id="{2B0AE9F3-E425-47D4-8F84-14687CCD5AFD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649647" y="4038600"/>
            <a:ext cx="7029549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OTLSHAPE_T_61f7033581034b4182db132415435111_HorizontalConnector1">
            <a:extLst>
              <a:ext uri="{FF2B5EF4-FFF2-40B4-BE49-F238E27FC236}">
                <a16:creationId xmlns:a16="http://schemas.microsoft.com/office/drawing/2014/main" id="{360CA38B-527E-4B9E-8AFC-690D3D241367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2104475" y="4305300"/>
            <a:ext cx="6989490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OTLSHAPE_T_0fa0dd3188e94227901354b8118e82b8_HorizontalConnector1">
            <a:extLst>
              <a:ext uri="{FF2B5EF4-FFF2-40B4-BE49-F238E27FC236}">
                <a16:creationId xmlns:a16="http://schemas.microsoft.com/office/drawing/2014/main" id="{39009792-848A-4D06-AF0C-5D19CB859814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649647" y="4572000"/>
            <a:ext cx="8915909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OTLSHAPE_T_6df8bf6252ad4e7884f8cf09b1f6c6b0_HorizontalConnector1">
            <a:extLst>
              <a:ext uri="{FF2B5EF4-FFF2-40B4-BE49-F238E27FC236}">
                <a16:creationId xmlns:a16="http://schemas.microsoft.com/office/drawing/2014/main" id="{2A697577-4A97-41C3-9A3E-1434AC430D3D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2104475" y="4838700"/>
            <a:ext cx="8404261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TLSHAPE_TB_00000000000000000000000000000000_ScaleContainer">
            <a:extLst>
              <a:ext uri="{FF2B5EF4-FFF2-40B4-BE49-F238E27FC236}">
                <a16:creationId xmlns:a16="http://schemas.microsoft.com/office/drawing/2014/main" id="{02002DC3-2B9F-4A31-BEAE-1329BBE3DC7A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844465" y="5143500"/>
            <a:ext cx="10515600" cy="381000"/>
          </a:xfrm>
          <a:prstGeom prst="snip2DiagRect">
            <a:avLst>
              <a:gd name="adj1" fmla="val 100000"/>
              <a:gd name="adj2" fmla="val 16667"/>
            </a:avLst>
          </a:prstGeom>
          <a:gradFill flip="none" rotWithShape="1">
            <a:gsLst>
              <a:gs pos="0">
                <a:srgbClr val="44546A"/>
              </a:gs>
              <a:gs pos="100000">
                <a:srgbClr val="52667F"/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OTLSHAPE_TB_00000000000000000000000000000000_ElapsedTime" hidden="1">
            <a:extLst>
              <a:ext uri="{FF2B5EF4-FFF2-40B4-BE49-F238E27FC236}">
                <a16:creationId xmlns:a16="http://schemas.microsoft.com/office/drawing/2014/main" id="{DD8717BB-415F-4B7C-B349-1D67CE0B1150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0" y="0"/>
            <a:ext cx="0" cy="0"/>
          </a:xfrm>
          <a:prstGeom prst="snip2DiagRect">
            <a:avLst>
              <a:gd name="adj1" fmla="val 100000"/>
              <a:gd name="adj2" fmla="val 30000"/>
            </a:avLst>
          </a:prstGeom>
          <a:solidFill>
            <a:srgbClr val="FF0000">
              <a:alpha val="30196"/>
            </a:srgb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w="12700" h="139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OTLSHAPE_TB_00000000000000000000000000000000_TodayMarkerShape" hidden="1">
            <a:extLst>
              <a:ext uri="{FF2B5EF4-FFF2-40B4-BE49-F238E27FC236}">
                <a16:creationId xmlns:a16="http://schemas.microsoft.com/office/drawing/2014/main" id="{4A6C48D0-4131-4619-B037-DFD86B4D2203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955137" y="5524500"/>
            <a:ext cx="114300" cy="127000"/>
          </a:xfrm>
          <a:prstGeom prst="triangl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73E4579F-7170-4B2C-A8E3-F771D4817F3E}"/>
              </a:ext>
            </a:extLst>
          </p:cNvPr>
          <p:cNvSpPr txBox="1"/>
          <p:nvPr>
            <p:custDataLst>
              <p:tags r:id="rId17"/>
            </p:custDataLst>
          </p:nvPr>
        </p:nvSpPr>
        <p:spPr>
          <a:xfrm>
            <a:off x="1073065" y="5240972"/>
            <a:ext cx="21114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pt-BR" sz="1200" spc="-22">
                <a:solidFill>
                  <a:schemeClr val="lt1"/>
                </a:solidFill>
                <a:latin typeface="Calibri" panose="020F0502020204030204" pitchFamily="34" charset="0"/>
              </a:rPr>
              <a:t>Oct</a:t>
            </a:r>
            <a:endParaRPr lang="pt-BR" sz="1200" spc="-22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OTLSHAPE_TB_00000000000000000000000000000000_TimescaleInterval2">
            <a:extLst>
              <a:ext uri="{FF2B5EF4-FFF2-40B4-BE49-F238E27FC236}">
                <a16:creationId xmlns:a16="http://schemas.microsoft.com/office/drawing/2014/main" id="{0FD633CF-4464-4888-A269-51348984AB11}"/>
              </a:ext>
            </a:extLst>
          </p:cNvPr>
          <p:cNvSpPr txBox="1"/>
          <p:nvPr>
            <p:custDataLst>
              <p:tags r:id="rId18"/>
            </p:custDataLst>
          </p:nvPr>
        </p:nvSpPr>
        <p:spPr>
          <a:xfrm>
            <a:off x="3161535" y="5240972"/>
            <a:ext cx="24397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pt-BR" sz="1200" spc="-20">
                <a:solidFill>
                  <a:schemeClr val="lt1"/>
                </a:solidFill>
                <a:latin typeface="Calibri" panose="020F0502020204030204" pitchFamily="34" charset="0"/>
              </a:rPr>
              <a:t>Nov</a:t>
            </a:r>
            <a:endParaRPr lang="pt-BR" sz="1200" spc="-20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27" name="OTLSHAPE_TB_00000000000000000000000000000000_TodayMarkerText" hidden="1">
            <a:extLst>
              <a:ext uri="{FF2B5EF4-FFF2-40B4-BE49-F238E27FC236}">
                <a16:creationId xmlns:a16="http://schemas.microsoft.com/office/drawing/2014/main" id="{C294CBFF-7006-4F87-9F8D-57BB3213B746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-168984" y="58866"/>
            <a:ext cx="0" cy="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pt-BR" sz="120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</a:p>
        </p:txBody>
      </p:sp>
      <p:sp>
        <p:nvSpPr>
          <p:cNvPr id="36" name="OTLSHAPE_TB_00000000000000000000000000000000_TimescaleInterval3">
            <a:extLst>
              <a:ext uri="{FF2B5EF4-FFF2-40B4-BE49-F238E27FC236}">
                <a16:creationId xmlns:a16="http://schemas.microsoft.com/office/drawing/2014/main" id="{6215A0E5-9A60-4416-ADE0-659491C7215E}"/>
              </a:ext>
            </a:extLst>
          </p:cNvPr>
          <p:cNvSpPr txBox="1"/>
          <p:nvPr>
            <p:custDataLst>
              <p:tags r:id="rId20"/>
            </p:custDataLst>
          </p:nvPr>
        </p:nvSpPr>
        <p:spPr>
          <a:xfrm>
            <a:off x="5182635" y="5240972"/>
            <a:ext cx="23185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pt-BR" sz="1200" spc="-22">
                <a:solidFill>
                  <a:schemeClr val="lt1"/>
                </a:solidFill>
                <a:latin typeface="Calibri" panose="020F0502020204030204" pitchFamily="34" charset="0"/>
              </a:rPr>
              <a:t>Dec</a:t>
            </a:r>
          </a:p>
        </p:txBody>
      </p:sp>
      <p:sp>
        <p:nvSpPr>
          <p:cNvPr id="38" name="OTLSHAPE_TB_00000000000000000000000000000000_TimescaleInterval4">
            <a:extLst>
              <a:ext uri="{FF2B5EF4-FFF2-40B4-BE49-F238E27FC236}">
                <a16:creationId xmlns:a16="http://schemas.microsoft.com/office/drawing/2014/main" id="{F8C37710-6214-4D26-8140-1706DD0E321E}"/>
              </a:ext>
            </a:extLst>
          </p:cNvPr>
          <p:cNvSpPr txBox="1"/>
          <p:nvPr>
            <p:custDataLst>
              <p:tags r:id="rId21"/>
            </p:custDataLst>
          </p:nvPr>
        </p:nvSpPr>
        <p:spPr>
          <a:xfrm>
            <a:off x="7271105" y="524097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pt-BR" sz="1200" spc="-20">
                <a:solidFill>
                  <a:schemeClr val="lt1"/>
                </a:solidFill>
                <a:latin typeface="Calibri" panose="020F0502020204030204" pitchFamily="34" charset="0"/>
              </a:rPr>
              <a:t>2021</a:t>
            </a:r>
          </a:p>
        </p:txBody>
      </p:sp>
      <p:sp>
        <p:nvSpPr>
          <p:cNvPr id="40" name="OTLSHAPE_TB_00000000000000000000000000000000_TimescaleInterval5">
            <a:extLst>
              <a:ext uri="{FF2B5EF4-FFF2-40B4-BE49-F238E27FC236}">
                <a16:creationId xmlns:a16="http://schemas.microsoft.com/office/drawing/2014/main" id="{CC88B527-00CC-4957-B0FF-AB4FBE2173FD}"/>
              </a:ext>
            </a:extLst>
          </p:cNvPr>
          <p:cNvSpPr txBox="1"/>
          <p:nvPr>
            <p:custDataLst>
              <p:tags r:id="rId22"/>
            </p:custDataLst>
          </p:nvPr>
        </p:nvSpPr>
        <p:spPr>
          <a:xfrm>
            <a:off x="9359575" y="5240972"/>
            <a:ext cx="219227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pt-BR" sz="1200" spc="-18">
                <a:solidFill>
                  <a:schemeClr val="lt1"/>
                </a:solidFill>
                <a:latin typeface="Calibri" panose="020F0502020204030204" pitchFamily="34" charset="0"/>
              </a:rPr>
              <a:t>Feb</a:t>
            </a:r>
          </a:p>
        </p:txBody>
      </p:sp>
      <p:cxnSp>
        <p:nvCxnSpPr>
          <p:cNvPr id="9" name="OTLSHAPE_TB_00000000000000000000000000000000_Separator1">
            <a:extLst>
              <a:ext uri="{FF2B5EF4-FFF2-40B4-BE49-F238E27FC236}">
                <a16:creationId xmlns:a16="http://schemas.microsoft.com/office/drawing/2014/main" id="{E0DCC9BD-8956-4294-A99A-FEE91BA7A3E9}"/>
              </a:ext>
            </a:extLst>
          </p:cNvPr>
          <p:cNvCxnSpPr/>
          <p:nvPr>
            <p:custDataLst>
              <p:tags r:id="rId23"/>
            </p:custDataLst>
          </p:nvPr>
        </p:nvCxnSpPr>
        <p:spPr>
          <a:xfrm>
            <a:off x="3098035" y="52070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OTLSHAPE_TB_00000000000000000000000000000000_Separator2">
            <a:extLst>
              <a:ext uri="{FF2B5EF4-FFF2-40B4-BE49-F238E27FC236}">
                <a16:creationId xmlns:a16="http://schemas.microsoft.com/office/drawing/2014/main" id="{AD71A25B-0DE2-4674-94E6-09586386DD5A}"/>
              </a:ext>
            </a:extLst>
          </p:cNvPr>
          <p:cNvCxnSpPr/>
          <p:nvPr>
            <p:custDataLst>
              <p:tags r:id="rId24"/>
            </p:custDataLst>
          </p:nvPr>
        </p:nvCxnSpPr>
        <p:spPr>
          <a:xfrm>
            <a:off x="5119134" y="52070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OTLSHAPE_TB_00000000000000000000000000000000_Separator3">
            <a:extLst>
              <a:ext uri="{FF2B5EF4-FFF2-40B4-BE49-F238E27FC236}">
                <a16:creationId xmlns:a16="http://schemas.microsoft.com/office/drawing/2014/main" id="{37C11D45-8A6B-4D9E-970B-B689E2719DC6}"/>
              </a:ext>
            </a:extLst>
          </p:cNvPr>
          <p:cNvCxnSpPr/>
          <p:nvPr>
            <p:custDataLst>
              <p:tags r:id="rId25"/>
            </p:custDataLst>
          </p:nvPr>
        </p:nvCxnSpPr>
        <p:spPr>
          <a:xfrm>
            <a:off x="7207604" y="52070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OTLSHAPE_TB_00000000000000000000000000000000_Separator4">
            <a:extLst>
              <a:ext uri="{FF2B5EF4-FFF2-40B4-BE49-F238E27FC236}">
                <a16:creationId xmlns:a16="http://schemas.microsoft.com/office/drawing/2014/main" id="{87903E5E-9E92-40AD-902B-9E2BACB7A757}"/>
              </a:ext>
            </a:extLst>
          </p:cNvPr>
          <p:cNvCxnSpPr/>
          <p:nvPr>
            <p:custDataLst>
              <p:tags r:id="rId26"/>
            </p:custDataLst>
          </p:nvPr>
        </p:nvCxnSpPr>
        <p:spPr>
          <a:xfrm>
            <a:off x="9296074" y="52070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TLSHAPE_T_c6c12cc4e61e4af28607156788f306db_Shape">
            <a:extLst>
              <a:ext uri="{FF2B5EF4-FFF2-40B4-BE49-F238E27FC236}">
                <a16:creationId xmlns:a16="http://schemas.microsoft.com/office/drawing/2014/main" id="{B8515703-CB47-456C-93A0-DB22D38D661C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1076935" y="2336800"/>
            <a:ext cx="203200" cy="2032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9" name="OTLSHAPE_T_adb17298516f4d2d907c8edc831c7565_Shape">
            <a:extLst>
              <a:ext uri="{FF2B5EF4-FFF2-40B4-BE49-F238E27FC236}">
                <a16:creationId xmlns:a16="http://schemas.microsoft.com/office/drawing/2014/main" id="{CB520BE8-6F6F-4D4B-A524-2610FEB10800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2087438" y="2603500"/>
            <a:ext cx="139700" cy="2032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7" name="OTLSHAPE_T_149ba0e1594746338a59208533d0472f_Shape">
            <a:extLst>
              <a:ext uri="{FF2B5EF4-FFF2-40B4-BE49-F238E27FC236}">
                <a16:creationId xmlns:a16="http://schemas.microsoft.com/office/drawing/2014/main" id="{A1142CDA-4B52-422A-B981-CA00D94C67EB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3502209" y="2870200"/>
            <a:ext cx="76200" cy="2032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rgbClr val="96D64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5" name="OTLSHAPE_T_4a4cedda927c4fa6b7e62fcfce91eee4_Shape">
            <a:extLst>
              <a:ext uri="{FF2B5EF4-FFF2-40B4-BE49-F238E27FC236}">
                <a16:creationId xmlns:a16="http://schemas.microsoft.com/office/drawing/2014/main" id="{7342D88B-24A6-4C79-B05C-983CC5417820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4916979" y="3136900"/>
            <a:ext cx="76200" cy="2032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rgbClr val="96D64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3" name="OTLSHAPE_T_fa49dbcfb56a4495b355fc5116e77410_Shape">
            <a:extLst>
              <a:ext uri="{FF2B5EF4-FFF2-40B4-BE49-F238E27FC236}">
                <a16:creationId xmlns:a16="http://schemas.microsoft.com/office/drawing/2014/main" id="{42BEC7FE-905B-4610-9C3F-892E4DC77FF0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5792836" y="3403600"/>
            <a:ext cx="139700" cy="2032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1" name="OTLSHAPE_T_bbd57575a5894a47a0f8011eec140e88_Shape">
            <a:extLst>
              <a:ext uri="{FF2B5EF4-FFF2-40B4-BE49-F238E27FC236}">
                <a16:creationId xmlns:a16="http://schemas.microsoft.com/office/drawing/2014/main" id="{6856E962-71CF-4EC8-8A92-5579D71C449D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6264425" y="3670300"/>
            <a:ext cx="203200" cy="2032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9" name="OTLSHAPE_T_6873c35020b44c88867cfdfd816e3139_Shape">
            <a:extLst>
              <a:ext uri="{FF2B5EF4-FFF2-40B4-BE49-F238E27FC236}">
                <a16:creationId xmlns:a16="http://schemas.microsoft.com/office/drawing/2014/main" id="{58C606EE-9933-4960-B923-3840D0E2C0B9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7679196" y="3937000"/>
            <a:ext cx="203200" cy="2032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7" name="OTLSHAPE_T_61f7033581034b4182db132415435111_Shape">
            <a:extLst>
              <a:ext uri="{FF2B5EF4-FFF2-40B4-BE49-F238E27FC236}">
                <a16:creationId xmlns:a16="http://schemas.microsoft.com/office/drawing/2014/main" id="{D734BEB9-9717-4CA9-A4E9-CAEA219C0E3D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9093965" y="4203700"/>
            <a:ext cx="203200" cy="2032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5" name="OTLSHAPE_T_0fa0dd3188e94227901354b8118e82b8_Shape">
            <a:extLst>
              <a:ext uri="{FF2B5EF4-FFF2-40B4-BE49-F238E27FC236}">
                <a16:creationId xmlns:a16="http://schemas.microsoft.com/office/drawing/2014/main" id="{CBA00676-384B-456E-A7EA-3A05873C5A51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9565556" y="4470400"/>
            <a:ext cx="203200" cy="2032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3" name="OTLSHAPE_T_6df8bf6252ad4e7884f8cf09b1f6c6b0_Shape">
            <a:extLst>
              <a:ext uri="{FF2B5EF4-FFF2-40B4-BE49-F238E27FC236}">
                <a16:creationId xmlns:a16="http://schemas.microsoft.com/office/drawing/2014/main" id="{45E68E41-9B48-492E-B7A2-62A63C76D298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10508735" y="4737100"/>
            <a:ext cx="203200" cy="2032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2" name="OTLSHAPE_T_c6c12cc4e61e4af28607156788f306db_ShapePercentage" hidden="1">
            <a:extLst>
              <a:ext uri="{FF2B5EF4-FFF2-40B4-BE49-F238E27FC236}">
                <a16:creationId xmlns:a16="http://schemas.microsoft.com/office/drawing/2014/main" id="{1D967938-093E-49FB-97B7-6A4496871D38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1076935" y="2336800"/>
            <a:ext cx="0" cy="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0" name="OTLSHAPE_T_adb17298516f4d2d907c8edc831c7565_ShapePercentage" hidden="1">
            <a:extLst>
              <a:ext uri="{FF2B5EF4-FFF2-40B4-BE49-F238E27FC236}">
                <a16:creationId xmlns:a16="http://schemas.microsoft.com/office/drawing/2014/main" id="{C5E8AC3D-7061-45D5-A58C-F5D0D0C0F7E3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2087438" y="2603500"/>
            <a:ext cx="0" cy="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8" name="OTLSHAPE_T_149ba0e1594746338a59208533d0472f_ShapePercentage" hidden="1">
            <a:extLst>
              <a:ext uri="{FF2B5EF4-FFF2-40B4-BE49-F238E27FC236}">
                <a16:creationId xmlns:a16="http://schemas.microsoft.com/office/drawing/2014/main" id="{EF38607D-BF01-4618-9689-5A291F0A4124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3502209" y="2870200"/>
            <a:ext cx="0" cy="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6" name="OTLSHAPE_T_4a4cedda927c4fa6b7e62fcfce91eee4_ShapePercentage" hidden="1">
            <a:extLst>
              <a:ext uri="{FF2B5EF4-FFF2-40B4-BE49-F238E27FC236}">
                <a16:creationId xmlns:a16="http://schemas.microsoft.com/office/drawing/2014/main" id="{534E02DE-9ECA-4B3D-A342-12E0DAA7888A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4916979" y="3136900"/>
            <a:ext cx="0" cy="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4" name="OTLSHAPE_T_fa49dbcfb56a4495b355fc5116e77410_ShapePercentage" hidden="1">
            <a:extLst>
              <a:ext uri="{FF2B5EF4-FFF2-40B4-BE49-F238E27FC236}">
                <a16:creationId xmlns:a16="http://schemas.microsoft.com/office/drawing/2014/main" id="{67E13F89-F875-4760-AB64-A4ACB516A7D5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5792836" y="3403600"/>
            <a:ext cx="0" cy="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2" name="OTLSHAPE_T_bbd57575a5894a47a0f8011eec140e88_ShapePercentage" hidden="1">
            <a:extLst>
              <a:ext uri="{FF2B5EF4-FFF2-40B4-BE49-F238E27FC236}">
                <a16:creationId xmlns:a16="http://schemas.microsoft.com/office/drawing/2014/main" id="{3094BC37-72F7-4E62-9F77-18DAAF52CD46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6264425" y="3670300"/>
            <a:ext cx="0" cy="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0" name="OTLSHAPE_T_6873c35020b44c88867cfdfd816e3139_ShapePercentage" hidden="1">
            <a:extLst>
              <a:ext uri="{FF2B5EF4-FFF2-40B4-BE49-F238E27FC236}">
                <a16:creationId xmlns:a16="http://schemas.microsoft.com/office/drawing/2014/main" id="{E8E1E218-A839-4914-A324-14AC76003A38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7679196" y="3937000"/>
            <a:ext cx="0" cy="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8" name="OTLSHAPE_T_61f7033581034b4182db132415435111_ShapePercentage" hidden="1">
            <a:extLst>
              <a:ext uri="{FF2B5EF4-FFF2-40B4-BE49-F238E27FC236}">
                <a16:creationId xmlns:a16="http://schemas.microsoft.com/office/drawing/2014/main" id="{E6556EE6-4FE3-4145-A986-3BFBC0754B5D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9093965" y="4203700"/>
            <a:ext cx="0" cy="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6" name="OTLSHAPE_T_0fa0dd3188e94227901354b8118e82b8_ShapePercentage" hidden="1">
            <a:extLst>
              <a:ext uri="{FF2B5EF4-FFF2-40B4-BE49-F238E27FC236}">
                <a16:creationId xmlns:a16="http://schemas.microsoft.com/office/drawing/2014/main" id="{5BFB4963-2B97-415B-A94B-144EDBFD9D16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9565556" y="4470400"/>
            <a:ext cx="0" cy="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4" name="OTLSHAPE_T_6df8bf6252ad4e7884f8cf09b1f6c6b0_ShapePercentage" hidden="1">
            <a:extLst>
              <a:ext uri="{FF2B5EF4-FFF2-40B4-BE49-F238E27FC236}">
                <a16:creationId xmlns:a16="http://schemas.microsoft.com/office/drawing/2014/main" id="{1D7EE891-D076-4B9E-B64B-A6B5969E8E48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10508735" y="4737100"/>
            <a:ext cx="0" cy="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3" name="OTLSHAPE_T_c6c12cc4e61e4af28607156788f306db_Duration" hidden="1">
            <a:extLst>
              <a:ext uri="{FF2B5EF4-FFF2-40B4-BE49-F238E27FC236}">
                <a16:creationId xmlns:a16="http://schemas.microsoft.com/office/drawing/2014/main" id="{35F2145C-58FE-47F7-88C6-7E2458E482CC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12700" y="-156577"/>
            <a:ext cx="2794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000">
                <a:solidFill>
                  <a:schemeClr val="accent2"/>
                </a:solidFill>
                <a:latin typeface="Calibri" panose="020F0502020204030204" pitchFamily="34" charset="0"/>
              </a:rPr>
              <a:t>1 day</a:t>
            </a:r>
          </a:p>
        </p:txBody>
      </p:sp>
      <p:sp>
        <p:nvSpPr>
          <p:cNvPr id="54" name="OTLSHAPE_T_c6c12cc4e61e4af28607156788f306db_TextPercentage" hidden="1">
            <a:extLst>
              <a:ext uri="{FF2B5EF4-FFF2-40B4-BE49-F238E27FC236}">
                <a16:creationId xmlns:a16="http://schemas.microsoft.com/office/drawing/2014/main" id="{904B1F0F-13B2-4F85-B0FE-F34332BCBF01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55" name="OTLSHAPE_T_c6c12cc4e61e4af28607156788f306db_StartDate" hidden="1">
            <a:extLst>
              <a:ext uri="{FF2B5EF4-FFF2-40B4-BE49-F238E27FC236}">
                <a16:creationId xmlns:a16="http://schemas.microsoft.com/office/drawing/2014/main" id="{6F8712AC-DC9C-4E09-8C8A-3B3A085FC38A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56" name="OTLSHAPE_T_c6c12cc4e61e4af28607156788f306db_EndDate" hidden="1">
            <a:extLst>
              <a:ext uri="{FF2B5EF4-FFF2-40B4-BE49-F238E27FC236}">
                <a16:creationId xmlns:a16="http://schemas.microsoft.com/office/drawing/2014/main" id="{2E3066D9-EC74-4262-AABA-1F5DDD3EC754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57" name="OTLSHAPE_T_c6c12cc4e61e4af28607156788f306db_JoinedDate">
            <a:extLst>
              <a:ext uri="{FF2B5EF4-FFF2-40B4-BE49-F238E27FC236}">
                <a16:creationId xmlns:a16="http://schemas.microsoft.com/office/drawing/2014/main" id="{0B6471FA-6C5C-49A8-8C87-2A7584217174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1329799" y="2360888"/>
            <a:ext cx="647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000" spc="-4">
                <a:solidFill>
                  <a:schemeClr val="dk2"/>
                </a:solidFill>
                <a:latin typeface="Calibri" panose="020F0502020204030204" pitchFamily="34" charset="0"/>
              </a:rPr>
              <a:t>Oct 2 - Oct 4</a:t>
            </a:r>
          </a:p>
        </p:txBody>
      </p:sp>
      <p:sp>
        <p:nvSpPr>
          <p:cNvPr id="58" name="OTLSHAPE_T_c6c12cc4e61e4af28607156788f306db_Title">
            <a:extLst>
              <a:ext uri="{FF2B5EF4-FFF2-40B4-BE49-F238E27FC236}">
                <a16:creationId xmlns:a16="http://schemas.microsoft.com/office/drawing/2014/main" id="{9BF65BAE-362B-41EA-B3B3-CEE9128C59FE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127000" y="2353141"/>
            <a:ext cx="152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100" b="1" spc="-22">
                <a:solidFill>
                  <a:schemeClr val="dk1"/>
                </a:solidFill>
                <a:latin typeface="Calibri" panose="020F0502020204030204" pitchFamily="34" charset="0"/>
              </a:rPr>
              <a:t>T4</a:t>
            </a:r>
          </a:p>
        </p:txBody>
      </p:sp>
      <p:sp>
        <p:nvSpPr>
          <p:cNvPr id="61" name="OTLSHAPE_T_adb17298516f4d2d907c8edc831c7565_Duration" hidden="1">
            <a:extLst>
              <a:ext uri="{FF2B5EF4-FFF2-40B4-BE49-F238E27FC236}">
                <a16:creationId xmlns:a16="http://schemas.microsoft.com/office/drawing/2014/main" id="{FECAAFA0-1B5B-4DF3-8C1E-A9B73A4CA67B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12700" y="-387410"/>
            <a:ext cx="4699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000">
                <a:solidFill>
                  <a:schemeClr val="accent2"/>
                </a:solidFill>
                <a:latin typeface="Calibri" panose="020F0502020204030204" pitchFamily="34" charset="0"/>
              </a:rPr>
              <a:t>1 minute</a:t>
            </a:r>
          </a:p>
        </p:txBody>
      </p:sp>
      <p:sp>
        <p:nvSpPr>
          <p:cNvPr id="62" name="OTLSHAPE_T_adb17298516f4d2d907c8edc831c7565_TextPercentage" hidden="1">
            <a:extLst>
              <a:ext uri="{FF2B5EF4-FFF2-40B4-BE49-F238E27FC236}">
                <a16:creationId xmlns:a16="http://schemas.microsoft.com/office/drawing/2014/main" id="{226A2978-35FC-46D5-AECD-958784DF1C25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63" name="OTLSHAPE_T_adb17298516f4d2d907c8edc831c7565_StartDate" hidden="1">
            <a:extLst>
              <a:ext uri="{FF2B5EF4-FFF2-40B4-BE49-F238E27FC236}">
                <a16:creationId xmlns:a16="http://schemas.microsoft.com/office/drawing/2014/main" id="{3BB206C8-91B1-4353-8D7C-2EAE3CE3EFDF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64" name="OTLSHAPE_T_adb17298516f4d2d907c8edc831c7565_EndDate" hidden="1">
            <a:extLst>
              <a:ext uri="{FF2B5EF4-FFF2-40B4-BE49-F238E27FC236}">
                <a16:creationId xmlns:a16="http://schemas.microsoft.com/office/drawing/2014/main" id="{BCE24A13-C003-4248-BFA1-73445DE409F3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65" name="OTLSHAPE_T_adb17298516f4d2d907c8edc831c7565_JoinedDate">
            <a:extLst>
              <a:ext uri="{FF2B5EF4-FFF2-40B4-BE49-F238E27FC236}">
                <a16:creationId xmlns:a16="http://schemas.microsoft.com/office/drawing/2014/main" id="{ED7809C0-FA2D-4BD7-9F7C-73AC42CC8B59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2272979" y="2627588"/>
            <a:ext cx="774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000" spc="-4">
                <a:solidFill>
                  <a:schemeClr val="dk2"/>
                </a:solidFill>
                <a:latin typeface="Calibri" panose="020F0502020204030204" pitchFamily="34" charset="0"/>
              </a:rPr>
              <a:t>Oct 16 - Oct 18</a:t>
            </a:r>
          </a:p>
        </p:txBody>
      </p:sp>
      <p:sp>
        <p:nvSpPr>
          <p:cNvPr id="66" name="OTLSHAPE_T_adb17298516f4d2d907c8edc831c7565_Title">
            <a:extLst>
              <a:ext uri="{FF2B5EF4-FFF2-40B4-BE49-F238E27FC236}">
                <a16:creationId xmlns:a16="http://schemas.microsoft.com/office/drawing/2014/main" id="{ED68046D-C429-4618-AA2C-20917015FC13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127000" y="2619841"/>
            <a:ext cx="1854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100" b="1" spc="-4">
                <a:solidFill>
                  <a:schemeClr val="dk1"/>
                </a:solidFill>
                <a:latin typeface="Calibri" panose="020F0502020204030204" pitchFamily="34" charset="0"/>
              </a:rPr>
              <a:t>T4 B início online "emergencial"</a:t>
            </a:r>
          </a:p>
        </p:txBody>
      </p:sp>
      <p:sp>
        <p:nvSpPr>
          <p:cNvPr id="69" name="OTLSHAPE_T_149ba0e1594746338a59208533d0472f_Duration" hidden="1">
            <a:extLst>
              <a:ext uri="{FF2B5EF4-FFF2-40B4-BE49-F238E27FC236}">
                <a16:creationId xmlns:a16="http://schemas.microsoft.com/office/drawing/2014/main" id="{FF30BA3E-F351-4913-A346-0DBB15A449D6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12700" y="-387410"/>
            <a:ext cx="4699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000">
                <a:solidFill>
                  <a:schemeClr val="accent2"/>
                </a:solidFill>
                <a:latin typeface="Calibri" panose="020F0502020204030204" pitchFamily="34" charset="0"/>
              </a:rPr>
              <a:t>1 minute</a:t>
            </a:r>
          </a:p>
        </p:txBody>
      </p:sp>
      <p:sp>
        <p:nvSpPr>
          <p:cNvPr id="70" name="OTLSHAPE_T_149ba0e1594746338a59208533d0472f_TextPercentage" hidden="1">
            <a:extLst>
              <a:ext uri="{FF2B5EF4-FFF2-40B4-BE49-F238E27FC236}">
                <a16:creationId xmlns:a16="http://schemas.microsoft.com/office/drawing/2014/main" id="{F92249D5-ECA6-4518-B2B9-DE95AB6FB16E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71" name="OTLSHAPE_T_149ba0e1594746338a59208533d0472f_StartDate" hidden="1">
            <a:extLst>
              <a:ext uri="{FF2B5EF4-FFF2-40B4-BE49-F238E27FC236}">
                <a16:creationId xmlns:a16="http://schemas.microsoft.com/office/drawing/2014/main" id="{205024A4-7BDB-42C0-A47D-8849C4951F23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72" name="OTLSHAPE_T_149ba0e1594746338a59208533d0472f_EndDate" hidden="1">
            <a:extLst>
              <a:ext uri="{FF2B5EF4-FFF2-40B4-BE49-F238E27FC236}">
                <a16:creationId xmlns:a16="http://schemas.microsoft.com/office/drawing/2014/main" id="{C3FC7393-EF32-4894-ADC5-2AF780CC34D2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73" name="OTLSHAPE_T_149ba0e1594746338a59208533d0472f_JoinedDate">
            <a:extLst>
              <a:ext uri="{FF2B5EF4-FFF2-40B4-BE49-F238E27FC236}">
                <a16:creationId xmlns:a16="http://schemas.microsoft.com/office/drawing/2014/main" id="{2C565144-4F21-4FFB-9355-51542407EE42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3620426" y="2894288"/>
            <a:ext cx="698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000" spc="-4">
                <a:solidFill>
                  <a:schemeClr val="dk2"/>
                </a:solidFill>
                <a:latin typeface="Calibri" panose="020F0502020204030204" pitchFamily="34" charset="0"/>
              </a:rPr>
              <a:t>Nov 6 - Nov 8</a:t>
            </a:r>
          </a:p>
        </p:txBody>
      </p:sp>
      <p:sp>
        <p:nvSpPr>
          <p:cNvPr id="74" name="OTLSHAPE_T_149ba0e1594746338a59208533d0472f_Title">
            <a:extLst>
              <a:ext uri="{FF2B5EF4-FFF2-40B4-BE49-F238E27FC236}">
                <a16:creationId xmlns:a16="http://schemas.microsoft.com/office/drawing/2014/main" id="{1C41FAA3-7147-4954-A075-CA4767C057A9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127000" y="2886541"/>
            <a:ext cx="533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100" b="1" spc="-8">
                <a:solidFill>
                  <a:schemeClr val="dk1"/>
                </a:solidFill>
                <a:latin typeface="Calibri" panose="020F0502020204030204" pitchFamily="34" charset="0"/>
              </a:rPr>
              <a:t>T4 + T4 B</a:t>
            </a:r>
          </a:p>
        </p:txBody>
      </p:sp>
      <p:sp>
        <p:nvSpPr>
          <p:cNvPr id="77" name="OTLSHAPE_T_4a4cedda927c4fa6b7e62fcfce91eee4_Duration" hidden="1">
            <a:extLst>
              <a:ext uri="{FF2B5EF4-FFF2-40B4-BE49-F238E27FC236}">
                <a16:creationId xmlns:a16="http://schemas.microsoft.com/office/drawing/2014/main" id="{74226CBD-2150-49CC-95C3-EC2CDAB3FB93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12700" y="-387410"/>
            <a:ext cx="4699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000">
                <a:solidFill>
                  <a:schemeClr val="accent2"/>
                </a:solidFill>
                <a:latin typeface="Calibri" panose="020F0502020204030204" pitchFamily="34" charset="0"/>
              </a:rPr>
              <a:t>1 minute</a:t>
            </a:r>
          </a:p>
        </p:txBody>
      </p:sp>
      <p:sp>
        <p:nvSpPr>
          <p:cNvPr id="78" name="OTLSHAPE_T_4a4cedda927c4fa6b7e62fcfce91eee4_TextPercentage" hidden="1">
            <a:extLst>
              <a:ext uri="{FF2B5EF4-FFF2-40B4-BE49-F238E27FC236}">
                <a16:creationId xmlns:a16="http://schemas.microsoft.com/office/drawing/2014/main" id="{9387CCEA-D4B6-4DC8-9388-4CAC7E94698D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79" name="OTLSHAPE_T_4a4cedda927c4fa6b7e62fcfce91eee4_StartDate" hidden="1">
            <a:extLst>
              <a:ext uri="{FF2B5EF4-FFF2-40B4-BE49-F238E27FC236}">
                <a16:creationId xmlns:a16="http://schemas.microsoft.com/office/drawing/2014/main" id="{E4BF5FAA-7713-4D32-9431-F2FC9CEE9E4F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0" name="OTLSHAPE_T_4a4cedda927c4fa6b7e62fcfce91eee4_EndDate" hidden="1">
            <a:extLst>
              <a:ext uri="{FF2B5EF4-FFF2-40B4-BE49-F238E27FC236}">
                <a16:creationId xmlns:a16="http://schemas.microsoft.com/office/drawing/2014/main" id="{485EBD78-7C41-4231-95AC-300967766557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1" name="OTLSHAPE_T_4a4cedda927c4fa6b7e62fcfce91eee4_JoinedDate">
            <a:extLst>
              <a:ext uri="{FF2B5EF4-FFF2-40B4-BE49-F238E27FC236}">
                <a16:creationId xmlns:a16="http://schemas.microsoft.com/office/drawing/2014/main" id="{C7564C4A-8F0B-4556-A56D-DA5B8B765728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5035195" y="3160988"/>
            <a:ext cx="825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000" spc="-4">
                <a:solidFill>
                  <a:schemeClr val="dk2"/>
                </a:solidFill>
                <a:latin typeface="Calibri" panose="020F0502020204030204" pitchFamily="34" charset="0"/>
              </a:rPr>
              <a:t>Nov 27 - Nov 29</a:t>
            </a:r>
          </a:p>
        </p:txBody>
      </p:sp>
      <p:sp>
        <p:nvSpPr>
          <p:cNvPr id="82" name="OTLSHAPE_T_4a4cedda927c4fa6b7e62fcfce91eee4_Title">
            <a:extLst>
              <a:ext uri="{FF2B5EF4-FFF2-40B4-BE49-F238E27FC236}">
                <a16:creationId xmlns:a16="http://schemas.microsoft.com/office/drawing/2014/main" id="{157A01E3-B36A-4E51-838E-42B60849DB13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127000" y="3153241"/>
            <a:ext cx="1981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100" b="1" spc="-4">
                <a:solidFill>
                  <a:schemeClr val="dk1"/>
                </a:solidFill>
                <a:latin typeface="Calibri" panose="020F0502020204030204" pitchFamily="34" charset="0"/>
              </a:rPr>
              <a:t>T4 B sozinha online "emergencial"</a:t>
            </a:r>
            <a:endParaRPr lang="pt-BR" sz="1100" b="1" spc="-4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85" name="OTLSHAPE_T_fa49dbcfb56a4495b355fc5116e77410_Duration" hidden="1">
            <a:extLst>
              <a:ext uri="{FF2B5EF4-FFF2-40B4-BE49-F238E27FC236}">
                <a16:creationId xmlns:a16="http://schemas.microsoft.com/office/drawing/2014/main" id="{BBA843D1-83D7-4EEA-B5EF-09C2434616C5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12700" y="-695186"/>
            <a:ext cx="7112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000">
                <a:solidFill>
                  <a:schemeClr val="accent2"/>
                </a:solidFill>
                <a:latin typeface="Calibri" panose="020F0502020204030204" pitchFamily="34" charset="0"/>
              </a:rPr>
              <a:t>1440 minutes</a:t>
            </a:r>
          </a:p>
        </p:txBody>
      </p:sp>
      <p:sp>
        <p:nvSpPr>
          <p:cNvPr id="86" name="OTLSHAPE_T_fa49dbcfb56a4495b355fc5116e77410_TextPercentage" hidden="1">
            <a:extLst>
              <a:ext uri="{FF2B5EF4-FFF2-40B4-BE49-F238E27FC236}">
                <a16:creationId xmlns:a16="http://schemas.microsoft.com/office/drawing/2014/main" id="{391194CE-28BB-455E-8E7A-5BB337E2BAF5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87" name="OTLSHAPE_T_fa49dbcfb56a4495b355fc5116e77410_StartDate" hidden="1">
            <a:extLst>
              <a:ext uri="{FF2B5EF4-FFF2-40B4-BE49-F238E27FC236}">
                <a16:creationId xmlns:a16="http://schemas.microsoft.com/office/drawing/2014/main" id="{9625DA7B-855F-4833-9A25-72047D3DE0C9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8" name="OTLSHAPE_T_fa49dbcfb56a4495b355fc5116e77410_EndDate" hidden="1">
            <a:extLst>
              <a:ext uri="{FF2B5EF4-FFF2-40B4-BE49-F238E27FC236}">
                <a16:creationId xmlns:a16="http://schemas.microsoft.com/office/drawing/2014/main" id="{9807CE97-BA25-489A-AB15-B13DE5D76FBD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9" name="OTLSHAPE_T_fa49dbcfb56a4495b355fc5116e77410_JoinedDate">
            <a:extLst>
              <a:ext uri="{FF2B5EF4-FFF2-40B4-BE49-F238E27FC236}">
                <a16:creationId xmlns:a16="http://schemas.microsoft.com/office/drawing/2014/main" id="{124A28DF-1ECC-4448-BC36-054A86E58815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5978422" y="3427688"/>
            <a:ext cx="812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000" spc="-4">
                <a:solidFill>
                  <a:schemeClr val="dk2"/>
                </a:solidFill>
                <a:latin typeface="Calibri" panose="020F0502020204030204" pitchFamily="34" charset="0"/>
              </a:rPr>
              <a:t>Dec 11 - Dec 13</a:t>
            </a:r>
          </a:p>
        </p:txBody>
      </p:sp>
      <p:sp>
        <p:nvSpPr>
          <p:cNvPr id="90" name="OTLSHAPE_T_fa49dbcfb56a4495b355fc5116e77410_Title">
            <a:extLst>
              <a:ext uri="{FF2B5EF4-FFF2-40B4-BE49-F238E27FC236}">
                <a16:creationId xmlns:a16="http://schemas.microsoft.com/office/drawing/2014/main" id="{D4BC08DB-2A1D-4866-B26A-799DD6C4055E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127000" y="3419940"/>
            <a:ext cx="533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100" b="1" spc="-8" dirty="0">
                <a:solidFill>
                  <a:schemeClr val="dk1"/>
                </a:solidFill>
                <a:latin typeface="Calibri" panose="020F0502020204030204" pitchFamily="34" charset="0"/>
              </a:rPr>
              <a:t>T4 + T4 B</a:t>
            </a:r>
          </a:p>
        </p:txBody>
      </p:sp>
      <p:sp>
        <p:nvSpPr>
          <p:cNvPr id="93" name="OTLSHAPE_T_bbd57575a5894a47a0f8011eec140e88_Duration" hidden="1">
            <a:extLst>
              <a:ext uri="{FF2B5EF4-FFF2-40B4-BE49-F238E27FC236}">
                <a16:creationId xmlns:a16="http://schemas.microsoft.com/office/drawing/2014/main" id="{8D0BB494-204A-44D8-9137-0169AFE64F69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12700" y="-156577"/>
            <a:ext cx="2794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000">
                <a:solidFill>
                  <a:schemeClr val="accent2"/>
                </a:solidFill>
                <a:latin typeface="Calibri" panose="020F0502020204030204" pitchFamily="34" charset="0"/>
              </a:rPr>
              <a:t>1 day</a:t>
            </a:r>
          </a:p>
        </p:txBody>
      </p:sp>
      <p:sp>
        <p:nvSpPr>
          <p:cNvPr id="94" name="OTLSHAPE_T_bbd57575a5894a47a0f8011eec140e88_TextPercentage" hidden="1">
            <a:extLst>
              <a:ext uri="{FF2B5EF4-FFF2-40B4-BE49-F238E27FC236}">
                <a16:creationId xmlns:a16="http://schemas.microsoft.com/office/drawing/2014/main" id="{1B52BDA9-7E22-4D54-88F3-7FC102F2FE05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95" name="OTLSHAPE_T_bbd57575a5894a47a0f8011eec140e88_StartDate" hidden="1">
            <a:extLst>
              <a:ext uri="{FF2B5EF4-FFF2-40B4-BE49-F238E27FC236}">
                <a16:creationId xmlns:a16="http://schemas.microsoft.com/office/drawing/2014/main" id="{4B165EB6-5E50-4796-974B-C990C5F4E31E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96" name="OTLSHAPE_T_bbd57575a5894a47a0f8011eec140e88_EndDate" hidden="1">
            <a:extLst>
              <a:ext uri="{FF2B5EF4-FFF2-40B4-BE49-F238E27FC236}">
                <a16:creationId xmlns:a16="http://schemas.microsoft.com/office/drawing/2014/main" id="{8E91FEC2-86A3-401E-9A1E-A2D9DEDFD6F0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97" name="OTLSHAPE_T_bbd57575a5894a47a0f8011eec140e88_JoinedDate">
            <a:extLst>
              <a:ext uri="{FF2B5EF4-FFF2-40B4-BE49-F238E27FC236}">
                <a16:creationId xmlns:a16="http://schemas.microsoft.com/office/drawing/2014/main" id="{2621BCBA-645D-419E-A4F3-7B2DC7C59C84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6517288" y="3694388"/>
            <a:ext cx="812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000" spc="-4">
                <a:solidFill>
                  <a:schemeClr val="dk2"/>
                </a:solidFill>
                <a:latin typeface="Calibri" panose="020F0502020204030204" pitchFamily="34" charset="0"/>
              </a:rPr>
              <a:t>Dec 18 - Dec 20</a:t>
            </a:r>
          </a:p>
        </p:txBody>
      </p:sp>
      <p:sp>
        <p:nvSpPr>
          <p:cNvPr id="98" name="OTLSHAPE_T_bbd57575a5894a47a0f8011eec140e88_Title">
            <a:extLst>
              <a:ext uri="{FF2B5EF4-FFF2-40B4-BE49-F238E27FC236}">
                <a16:creationId xmlns:a16="http://schemas.microsoft.com/office/drawing/2014/main" id="{9FE8CBA4-39DA-40C3-B15B-884316E7FFBE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127000" y="3686640"/>
            <a:ext cx="1981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100" b="1" spc="-4">
                <a:solidFill>
                  <a:schemeClr val="dk1"/>
                </a:solidFill>
                <a:latin typeface="Calibri" panose="020F0502020204030204" pitchFamily="34" charset="0"/>
              </a:rPr>
              <a:t>T4 B sozinha online "emergencial"</a:t>
            </a:r>
          </a:p>
        </p:txBody>
      </p:sp>
      <p:sp>
        <p:nvSpPr>
          <p:cNvPr id="101" name="OTLSHAPE_T_6873c35020b44c88867cfdfd816e3139_Duration" hidden="1">
            <a:extLst>
              <a:ext uri="{FF2B5EF4-FFF2-40B4-BE49-F238E27FC236}">
                <a16:creationId xmlns:a16="http://schemas.microsoft.com/office/drawing/2014/main" id="{A89E8DC1-CE08-4D4B-8A7C-91DB668BB444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12700" y="-156577"/>
            <a:ext cx="2794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000">
                <a:solidFill>
                  <a:schemeClr val="accent2"/>
                </a:solidFill>
                <a:latin typeface="Calibri" panose="020F0502020204030204" pitchFamily="34" charset="0"/>
              </a:rPr>
              <a:t>1 day</a:t>
            </a:r>
          </a:p>
        </p:txBody>
      </p:sp>
      <p:sp>
        <p:nvSpPr>
          <p:cNvPr id="102" name="OTLSHAPE_T_6873c35020b44c88867cfdfd816e3139_TextPercentage" hidden="1">
            <a:extLst>
              <a:ext uri="{FF2B5EF4-FFF2-40B4-BE49-F238E27FC236}">
                <a16:creationId xmlns:a16="http://schemas.microsoft.com/office/drawing/2014/main" id="{797162AA-3ACC-41A0-9793-BD8ECCE6A238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103" name="OTLSHAPE_T_6873c35020b44c88867cfdfd816e3139_StartDate" hidden="1">
            <a:extLst>
              <a:ext uri="{FF2B5EF4-FFF2-40B4-BE49-F238E27FC236}">
                <a16:creationId xmlns:a16="http://schemas.microsoft.com/office/drawing/2014/main" id="{11A2F80D-0A6E-4F83-9698-05B7CDE1DD28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04" name="OTLSHAPE_T_6873c35020b44c88867cfdfd816e3139_EndDate" hidden="1">
            <a:extLst>
              <a:ext uri="{FF2B5EF4-FFF2-40B4-BE49-F238E27FC236}">
                <a16:creationId xmlns:a16="http://schemas.microsoft.com/office/drawing/2014/main" id="{BA990045-CD94-4E63-92F4-8687CFE835B3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05" name="OTLSHAPE_T_6873c35020b44c88867cfdfd816e3139_JoinedDate">
            <a:extLst>
              <a:ext uri="{FF2B5EF4-FFF2-40B4-BE49-F238E27FC236}">
                <a16:creationId xmlns:a16="http://schemas.microsoft.com/office/drawing/2014/main" id="{CDAE3972-73BD-4C3E-81DF-597A5768F434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7932058" y="3961088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000" spc="-4">
                <a:solidFill>
                  <a:schemeClr val="dk2"/>
                </a:solidFill>
                <a:latin typeface="Calibri" panose="020F0502020204030204" pitchFamily="34" charset="0"/>
              </a:rPr>
              <a:t>Jan 8 - Jan 10</a:t>
            </a:r>
          </a:p>
        </p:txBody>
      </p:sp>
      <p:sp>
        <p:nvSpPr>
          <p:cNvPr id="106" name="OTLSHAPE_T_6873c35020b44c88867cfdfd816e3139_Title">
            <a:extLst>
              <a:ext uri="{FF2B5EF4-FFF2-40B4-BE49-F238E27FC236}">
                <a16:creationId xmlns:a16="http://schemas.microsoft.com/office/drawing/2014/main" id="{D2F63DDD-1755-4E27-96D3-CDFCE3F9230C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127000" y="3953340"/>
            <a:ext cx="533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100" b="1" spc="-8">
                <a:solidFill>
                  <a:schemeClr val="dk1"/>
                </a:solidFill>
                <a:latin typeface="Calibri" panose="020F0502020204030204" pitchFamily="34" charset="0"/>
              </a:rPr>
              <a:t>T4 + T4 B</a:t>
            </a:r>
          </a:p>
        </p:txBody>
      </p:sp>
      <p:sp>
        <p:nvSpPr>
          <p:cNvPr id="109" name="OTLSHAPE_T_61f7033581034b4182db132415435111_Duration" hidden="1">
            <a:extLst>
              <a:ext uri="{FF2B5EF4-FFF2-40B4-BE49-F238E27FC236}">
                <a16:creationId xmlns:a16="http://schemas.microsoft.com/office/drawing/2014/main" id="{FFDBD99A-7D05-4E58-9A80-ACB04E38876A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12700" y="-156577"/>
            <a:ext cx="2794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000">
                <a:solidFill>
                  <a:schemeClr val="accent2"/>
                </a:solidFill>
                <a:latin typeface="Calibri" panose="020F0502020204030204" pitchFamily="34" charset="0"/>
              </a:rPr>
              <a:t>1 day</a:t>
            </a:r>
          </a:p>
        </p:txBody>
      </p:sp>
      <p:sp>
        <p:nvSpPr>
          <p:cNvPr id="110" name="OTLSHAPE_T_61f7033581034b4182db132415435111_TextPercentage" hidden="1">
            <a:extLst>
              <a:ext uri="{FF2B5EF4-FFF2-40B4-BE49-F238E27FC236}">
                <a16:creationId xmlns:a16="http://schemas.microsoft.com/office/drawing/2014/main" id="{D7698BC8-50C6-4D1D-8EFD-053EE067D71D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111" name="OTLSHAPE_T_61f7033581034b4182db132415435111_StartDate" hidden="1">
            <a:extLst>
              <a:ext uri="{FF2B5EF4-FFF2-40B4-BE49-F238E27FC236}">
                <a16:creationId xmlns:a16="http://schemas.microsoft.com/office/drawing/2014/main" id="{FB4FA18F-98F8-475C-8A4B-90FCF90F8729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12" name="OTLSHAPE_T_61f7033581034b4182db132415435111_EndDate" hidden="1">
            <a:extLst>
              <a:ext uri="{FF2B5EF4-FFF2-40B4-BE49-F238E27FC236}">
                <a16:creationId xmlns:a16="http://schemas.microsoft.com/office/drawing/2014/main" id="{2F902D5C-C044-4DC4-865E-257469B3F30C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13" name="OTLSHAPE_T_61f7033581034b4182db132415435111_JoinedDate">
            <a:extLst>
              <a:ext uri="{FF2B5EF4-FFF2-40B4-BE49-F238E27FC236}">
                <a16:creationId xmlns:a16="http://schemas.microsoft.com/office/drawing/2014/main" id="{8D13D0D6-196D-4EF2-B0AC-3D20249DD5B2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9346829" y="4227788"/>
            <a:ext cx="749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000" spc="-4">
                <a:solidFill>
                  <a:schemeClr val="dk2"/>
                </a:solidFill>
                <a:latin typeface="Calibri" panose="020F0502020204030204" pitchFamily="34" charset="0"/>
              </a:rPr>
              <a:t>Jan 29 - Jan 31</a:t>
            </a:r>
          </a:p>
        </p:txBody>
      </p:sp>
      <p:sp>
        <p:nvSpPr>
          <p:cNvPr id="114" name="OTLSHAPE_T_61f7033581034b4182db132415435111_Title">
            <a:extLst>
              <a:ext uri="{FF2B5EF4-FFF2-40B4-BE49-F238E27FC236}">
                <a16:creationId xmlns:a16="http://schemas.microsoft.com/office/drawing/2014/main" id="{F01CA4F6-7C54-4621-B8F8-ECC282CDFB65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127000" y="4220040"/>
            <a:ext cx="1981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100" b="1" spc="-4">
                <a:solidFill>
                  <a:schemeClr val="dk1"/>
                </a:solidFill>
                <a:latin typeface="Calibri" panose="020F0502020204030204" pitchFamily="34" charset="0"/>
              </a:rPr>
              <a:t>T4 B sozinha online "emergencial"</a:t>
            </a:r>
          </a:p>
        </p:txBody>
      </p:sp>
      <p:sp>
        <p:nvSpPr>
          <p:cNvPr id="117" name="OTLSHAPE_T_0fa0dd3188e94227901354b8118e82b8_Duration" hidden="1">
            <a:extLst>
              <a:ext uri="{FF2B5EF4-FFF2-40B4-BE49-F238E27FC236}">
                <a16:creationId xmlns:a16="http://schemas.microsoft.com/office/drawing/2014/main" id="{C8937049-31C3-4F20-A4EC-093D3730A75D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12700" y="-156577"/>
            <a:ext cx="2794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000">
                <a:solidFill>
                  <a:schemeClr val="accent2"/>
                </a:solidFill>
                <a:latin typeface="Calibri" panose="020F0502020204030204" pitchFamily="34" charset="0"/>
              </a:rPr>
              <a:t>1 day</a:t>
            </a:r>
          </a:p>
        </p:txBody>
      </p:sp>
      <p:sp>
        <p:nvSpPr>
          <p:cNvPr id="118" name="OTLSHAPE_T_0fa0dd3188e94227901354b8118e82b8_TextPercentage" hidden="1">
            <a:extLst>
              <a:ext uri="{FF2B5EF4-FFF2-40B4-BE49-F238E27FC236}">
                <a16:creationId xmlns:a16="http://schemas.microsoft.com/office/drawing/2014/main" id="{AF2A91D5-0AAE-43F7-9D7B-E06E64C72196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119" name="OTLSHAPE_T_0fa0dd3188e94227901354b8118e82b8_StartDate" hidden="1">
            <a:extLst>
              <a:ext uri="{FF2B5EF4-FFF2-40B4-BE49-F238E27FC236}">
                <a16:creationId xmlns:a16="http://schemas.microsoft.com/office/drawing/2014/main" id="{5FBFA0DF-4C65-4202-BF1D-F0E64EB219D7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20" name="OTLSHAPE_T_0fa0dd3188e94227901354b8118e82b8_EndDate" hidden="1">
            <a:extLst>
              <a:ext uri="{FF2B5EF4-FFF2-40B4-BE49-F238E27FC236}">
                <a16:creationId xmlns:a16="http://schemas.microsoft.com/office/drawing/2014/main" id="{B6B797A3-C964-4DC1-B196-6A5C420B1466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21" name="OTLSHAPE_T_0fa0dd3188e94227901354b8118e82b8_JoinedDate">
            <a:extLst>
              <a:ext uri="{FF2B5EF4-FFF2-40B4-BE49-F238E27FC236}">
                <a16:creationId xmlns:a16="http://schemas.microsoft.com/office/drawing/2014/main" id="{E49252D9-3B51-4CFE-9265-E208F88EE734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9818419" y="4494488"/>
            <a:ext cx="660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000" spc="-6">
                <a:solidFill>
                  <a:schemeClr val="dk2"/>
                </a:solidFill>
                <a:latin typeface="Calibri" panose="020F0502020204030204" pitchFamily="34" charset="0"/>
              </a:rPr>
              <a:t>Feb 5 - Feb 7</a:t>
            </a:r>
          </a:p>
        </p:txBody>
      </p:sp>
      <p:sp>
        <p:nvSpPr>
          <p:cNvPr id="122" name="OTLSHAPE_T_0fa0dd3188e94227901354b8118e82b8_Title">
            <a:extLst>
              <a:ext uri="{FF2B5EF4-FFF2-40B4-BE49-F238E27FC236}">
                <a16:creationId xmlns:a16="http://schemas.microsoft.com/office/drawing/2014/main" id="{383ECECB-8470-4828-B1C8-7FEC954587DA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127000" y="4486740"/>
            <a:ext cx="533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100" b="1" spc="-8">
                <a:solidFill>
                  <a:schemeClr val="dk1"/>
                </a:solidFill>
                <a:latin typeface="Calibri" panose="020F0502020204030204" pitchFamily="34" charset="0"/>
              </a:rPr>
              <a:t>T4 + T4 B</a:t>
            </a:r>
          </a:p>
        </p:txBody>
      </p:sp>
      <p:sp>
        <p:nvSpPr>
          <p:cNvPr id="125" name="OTLSHAPE_T_6df8bf6252ad4e7884f8cf09b1f6c6b0_Duration" hidden="1">
            <a:extLst>
              <a:ext uri="{FF2B5EF4-FFF2-40B4-BE49-F238E27FC236}">
                <a16:creationId xmlns:a16="http://schemas.microsoft.com/office/drawing/2014/main" id="{6ABD7311-FC6D-4A55-A4A1-DDA2CA35A22C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12700" y="-156577"/>
            <a:ext cx="2794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000">
                <a:solidFill>
                  <a:schemeClr val="accent2"/>
                </a:solidFill>
                <a:latin typeface="Calibri" panose="020F0502020204030204" pitchFamily="34" charset="0"/>
              </a:rPr>
              <a:t>1 day</a:t>
            </a:r>
          </a:p>
        </p:txBody>
      </p:sp>
      <p:sp>
        <p:nvSpPr>
          <p:cNvPr id="126" name="OTLSHAPE_T_6df8bf6252ad4e7884f8cf09b1f6c6b0_TextPercentage" hidden="1">
            <a:extLst>
              <a:ext uri="{FF2B5EF4-FFF2-40B4-BE49-F238E27FC236}">
                <a16:creationId xmlns:a16="http://schemas.microsoft.com/office/drawing/2014/main" id="{3421B6D3-4963-4823-88AA-3850CEACB84A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127" name="OTLSHAPE_T_6df8bf6252ad4e7884f8cf09b1f6c6b0_StartDate" hidden="1">
            <a:extLst>
              <a:ext uri="{FF2B5EF4-FFF2-40B4-BE49-F238E27FC236}">
                <a16:creationId xmlns:a16="http://schemas.microsoft.com/office/drawing/2014/main" id="{4B69F264-E312-403C-AA73-363698DB830F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28" name="OTLSHAPE_T_6df8bf6252ad4e7884f8cf09b1f6c6b0_EndDate" hidden="1">
            <a:extLst>
              <a:ext uri="{FF2B5EF4-FFF2-40B4-BE49-F238E27FC236}">
                <a16:creationId xmlns:a16="http://schemas.microsoft.com/office/drawing/2014/main" id="{4FEC2D37-2F31-4A7F-B379-17F32109D255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29" name="OTLSHAPE_T_6df8bf6252ad4e7884f8cf09b1f6c6b0_JoinedDate">
            <a:extLst>
              <a:ext uri="{FF2B5EF4-FFF2-40B4-BE49-F238E27FC236}">
                <a16:creationId xmlns:a16="http://schemas.microsoft.com/office/drawing/2014/main" id="{6D43016E-0D27-47AE-A840-042EAFBC992D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10761599" y="4761188"/>
            <a:ext cx="787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000" spc="-6">
                <a:solidFill>
                  <a:schemeClr val="dk2"/>
                </a:solidFill>
                <a:latin typeface="Calibri" panose="020F0502020204030204" pitchFamily="34" charset="0"/>
              </a:rPr>
              <a:t>Feb 19 - Feb 21</a:t>
            </a:r>
          </a:p>
        </p:txBody>
      </p:sp>
      <p:sp>
        <p:nvSpPr>
          <p:cNvPr id="130" name="OTLSHAPE_T_6df8bf6252ad4e7884f8cf09b1f6c6b0_Title">
            <a:extLst>
              <a:ext uri="{FF2B5EF4-FFF2-40B4-BE49-F238E27FC236}">
                <a16:creationId xmlns:a16="http://schemas.microsoft.com/office/drawing/2014/main" id="{E7C7D9BC-8B3D-4349-B6FB-16A37D00AF92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127000" y="4753440"/>
            <a:ext cx="1981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100" b="1" spc="-4">
                <a:solidFill>
                  <a:schemeClr val="dk1"/>
                </a:solidFill>
                <a:latin typeface="Calibri" panose="020F0502020204030204" pitchFamily="34" charset="0"/>
              </a:rPr>
              <a:t>T4 B sozinha online "emergencial"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87880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OTLSHAPE_SL_1cb3654965a24fd7aef4ceef304c4868_BackgroundRectangle">
            <a:extLst>
              <a:ext uri="{FF2B5EF4-FFF2-40B4-BE49-F238E27FC236}">
                <a16:creationId xmlns:a16="http://schemas.microsoft.com/office/drawing/2014/main" id="{A99EABCF-69D1-4E75-AF03-8CCCFC337D3C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5727700"/>
            <a:ext cx="11125200" cy="406400"/>
          </a:xfrm>
          <a:prstGeom prst="rect">
            <a:avLst/>
          </a:prstGeom>
          <a:solidFill>
            <a:schemeClr val="dk2">
              <a:alpha val="1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OTLSHAPE_TB_00000000000000000000000000000000_LeftEndCaps">
            <a:extLst>
              <a:ext uri="{FF2B5EF4-FFF2-40B4-BE49-F238E27FC236}">
                <a16:creationId xmlns:a16="http://schemas.microsoft.com/office/drawing/2014/main" id="{9744909D-A9EE-43CB-BDD5-B0C612E623E9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254000" y="519446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pt-BR" b="1" spc="-38">
                <a:solidFill>
                  <a:schemeClr val="accent2"/>
                </a:solidFill>
                <a:latin typeface="Calibri" panose="020F0502020204030204" pitchFamily="34" charset="0"/>
              </a:rPr>
              <a:t>2021</a:t>
            </a:r>
          </a:p>
        </p:txBody>
      </p:sp>
      <p:sp>
        <p:nvSpPr>
          <p:cNvPr id="3" name="OTLSHAPE_TB_00000000000000000000000000000000_RightEndCaps">
            <a:extLst>
              <a:ext uri="{FF2B5EF4-FFF2-40B4-BE49-F238E27FC236}">
                <a16:creationId xmlns:a16="http://schemas.microsoft.com/office/drawing/2014/main" id="{FE523257-C440-4E64-B45C-3C6CF67E4CAB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11474534" y="5194469"/>
            <a:ext cx="44961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pt-BR" b="1" spc="-38">
                <a:solidFill>
                  <a:schemeClr val="accent2"/>
                </a:solidFill>
                <a:latin typeface="Calibri" panose="020F0502020204030204" pitchFamily="34" charset="0"/>
              </a:rPr>
              <a:t>2021</a:t>
            </a:r>
          </a:p>
        </p:txBody>
      </p:sp>
      <p:cxnSp>
        <p:nvCxnSpPr>
          <p:cNvPr id="189" name="OTLSHAPE_T_e74d3e7104b6443fa8d87e26ca744da7_HorizontalConnector1">
            <a:extLst>
              <a:ext uri="{FF2B5EF4-FFF2-40B4-BE49-F238E27FC236}">
                <a16:creationId xmlns:a16="http://schemas.microsoft.com/office/drawing/2014/main" id="{61615570-329B-4BF9-A044-3B013BA3984F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649647" y="2438400"/>
            <a:ext cx="816659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OTLSHAPE_T_5515921e40ac45f389849d40b5e9d235_HorizontalConnector1">
            <a:extLst>
              <a:ext uri="{FF2B5EF4-FFF2-40B4-BE49-F238E27FC236}">
                <a16:creationId xmlns:a16="http://schemas.microsoft.com/office/drawing/2014/main" id="{2297D060-4C6F-4ED6-8859-881AE08C51F6}"/>
              </a:ext>
            </a:extLst>
          </p:cNvPr>
          <p:cNvCxnSpPr/>
          <p:nvPr>
            <p:custDataLst>
              <p:tags r:id="rId6"/>
            </p:custDataLst>
          </p:nvPr>
        </p:nvCxnSpPr>
        <p:spPr>
          <a:xfrm>
            <a:off x="649647" y="2971800"/>
            <a:ext cx="1979273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OTLSHAPE_T_9ddedaf8b19c41c2a37d94ac64317db5_HorizontalConnector1">
            <a:extLst>
              <a:ext uri="{FF2B5EF4-FFF2-40B4-BE49-F238E27FC236}">
                <a16:creationId xmlns:a16="http://schemas.microsoft.com/office/drawing/2014/main" id="{60743991-BDED-430F-BB34-CFCA93F2E36C}"/>
              </a:ext>
            </a:extLst>
          </p:cNvPr>
          <p:cNvCxnSpPr/>
          <p:nvPr>
            <p:custDataLst>
              <p:tags r:id="rId7"/>
            </p:custDataLst>
          </p:nvPr>
        </p:nvCxnSpPr>
        <p:spPr>
          <a:xfrm>
            <a:off x="770679" y="3238500"/>
            <a:ext cx="2148895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OTLSHAPE_T_6d0c416dd459457e953ce00f95ed5936_HorizontalConnector1">
            <a:extLst>
              <a:ext uri="{FF2B5EF4-FFF2-40B4-BE49-F238E27FC236}">
                <a16:creationId xmlns:a16="http://schemas.microsoft.com/office/drawing/2014/main" id="{A79BEE83-C2FA-4EA9-B967-B69C2B390A64}"/>
              </a:ext>
            </a:extLst>
          </p:cNvPr>
          <p:cNvCxnSpPr/>
          <p:nvPr>
            <p:custDataLst>
              <p:tags r:id="rId8"/>
            </p:custDataLst>
          </p:nvPr>
        </p:nvCxnSpPr>
        <p:spPr>
          <a:xfrm>
            <a:off x="686223" y="3505200"/>
            <a:ext cx="3395964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OTLSHAPE_T_4f29179600ff4b9e86236f2075cb7586_HorizontalConnector1">
            <a:extLst>
              <a:ext uri="{FF2B5EF4-FFF2-40B4-BE49-F238E27FC236}">
                <a16:creationId xmlns:a16="http://schemas.microsoft.com/office/drawing/2014/main" id="{AB80D7EB-56D5-4E59-8BD9-C072D5B91012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686223" y="3771900"/>
            <a:ext cx="4558578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OTLSHAPE_T_9a6ac043d9d34dc9b21615bc4c02e8ae_HorizontalConnector1">
            <a:extLst>
              <a:ext uri="{FF2B5EF4-FFF2-40B4-BE49-F238E27FC236}">
                <a16:creationId xmlns:a16="http://schemas.microsoft.com/office/drawing/2014/main" id="{C93874A0-3D75-455E-9978-4E2805D15B31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654643" y="4038600"/>
            <a:ext cx="6043425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OTLSHAPE_T_1427f82205b24c7e86175df168f0bd7e_HorizontalConnector1">
            <a:extLst>
              <a:ext uri="{FF2B5EF4-FFF2-40B4-BE49-F238E27FC236}">
                <a16:creationId xmlns:a16="http://schemas.microsoft.com/office/drawing/2014/main" id="{B783B7BF-3B16-4005-B7FE-454E03F49850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654643" y="4305300"/>
            <a:ext cx="7206039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OTLSHAPE_T_21a1357daf3b46a298691ce01de8f5b9_HorizontalConnector1">
            <a:extLst>
              <a:ext uri="{FF2B5EF4-FFF2-40B4-BE49-F238E27FC236}">
                <a16:creationId xmlns:a16="http://schemas.microsoft.com/office/drawing/2014/main" id="{2718CC43-AC88-434E-9FE2-024AFB69661B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654643" y="4572000"/>
            <a:ext cx="8368653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OTLSHAPE_T_2f8642bae68a40fd810c3081d4177bf8_HorizontalConnector1">
            <a:extLst>
              <a:ext uri="{FF2B5EF4-FFF2-40B4-BE49-F238E27FC236}">
                <a16:creationId xmlns:a16="http://schemas.microsoft.com/office/drawing/2014/main" id="{B14936CB-06CC-45A9-8501-D88DCE1CB330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654643" y="4838700"/>
            <a:ext cx="9240613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OTLSHAPE_TB_00000000000000000000000000000000_ScaleContainer">
            <a:extLst>
              <a:ext uri="{FF2B5EF4-FFF2-40B4-BE49-F238E27FC236}">
                <a16:creationId xmlns:a16="http://schemas.microsoft.com/office/drawing/2014/main" id="{A894D349-9CBE-4802-8B2C-889F69633949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844465" y="5143500"/>
            <a:ext cx="10515600" cy="381000"/>
          </a:xfrm>
          <a:prstGeom prst="snip2DiagRect">
            <a:avLst>
              <a:gd name="adj1" fmla="val 100000"/>
              <a:gd name="adj2" fmla="val 16667"/>
            </a:avLst>
          </a:prstGeom>
          <a:gradFill flip="none" rotWithShape="1">
            <a:gsLst>
              <a:gs pos="0">
                <a:srgbClr val="44546A"/>
              </a:gs>
              <a:gs pos="100000">
                <a:srgbClr val="52667F"/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0" name="OTLSHAPE_SL_1cb3654965a24fd7aef4ceef304c4868_HeaderRectangle">
            <a:extLst>
              <a:ext uri="{FF2B5EF4-FFF2-40B4-BE49-F238E27FC236}">
                <a16:creationId xmlns:a16="http://schemas.microsoft.com/office/drawing/2014/main" id="{D5ACF584-B9C0-4846-8F2B-16F341C8FFFA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63500" y="5727700"/>
            <a:ext cx="825500" cy="406400"/>
          </a:xfrm>
          <a:prstGeom prst="rect">
            <a:avLst/>
          </a:prstGeom>
          <a:solidFill>
            <a:schemeClr val="dk2">
              <a:alpha val="49804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1" name="OTLSHAPE_TB_00000000000000000000000000000000_ElapsedTime" hidden="1">
            <a:extLst>
              <a:ext uri="{FF2B5EF4-FFF2-40B4-BE49-F238E27FC236}">
                <a16:creationId xmlns:a16="http://schemas.microsoft.com/office/drawing/2014/main" id="{B639A09D-E3CF-4AED-BB39-2279159B8D72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0" y="0"/>
            <a:ext cx="0" cy="0"/>
          </a:xfrm>
          <a:prstGeom prst="snip2DiagRect">
            <a:avLst>
              <a:gd name="adj1" fmla="val 100000"/>
              <a:gd name="adj2" fmla="val 30000"/>
            </a:avLst>
          </a:prstGeom>
          <a:solidFill>
            <a:srgbClr val="FF0000">
              <a:alpha val="30196"/>
            </a:srgb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w="12700" h="139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1" name="OTLSHAPE_SL_1cb3654965a24fd7aef4ceef304c4868_Header">
            <a:extLst>
              <a:ext uri="{FF2B5EF4-FFF2-40B4-BE49-F238E27FC236}">
                <a16:creationId xmlns:a16="http://schemas.microsoft.com/office/drawing/2014/main" id="{3A2DE461-73C3-45A9-8315-539529B8E986}"/>
              </a:ext>
            </a:extLst>
          </p:cNvPr>
          <p:cNvSpPr txBox="1"/>
          <p:nvPr>
            <p:custDataLst>
              <p:tags r:id="rId17"/>
            </p:custDataLst>
          </p:nvPr>
        </p:nvSpPr>
        <p:spPr>
          <a:xfrm>
            <a:off x="63500" y="5837872"/>
            <a:ext cx="825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pt-BR" sz="1200">
                <a:solidFill>
                  <a:srgbClr val="161C23"/>
                </a:solidFill>
                <a:latin typeface="Calibri" panose="020F0502020204030204" pitchFamily="34" charset="0"/>
              </a:rPr>
              <a:t>Untitled</a:t>
            </a:r>
          </a:p>
        </p:txBody>
      </p:sp>
      <p:sp>
        <p:nvSpPr>
          <p:cNvPr id="6" name="OTLSHAPE_TB_00000000000000000000000000000000_TodayMarkerShape" hidden="1">
            <a:extLst>
              <a:ext uri="{FF2B5EF4-FFF2-40B4-BE49-F238E27FC236}">
                <a16:creationId xmlns:a16="http://schemas.microsoft.com/office/drawing/2014/main" id="{56448421-DB32-4EBC-B1B1-F221898303BE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955137" y="5524500"/>
            <a:ext cx="114300" cy="127000"/>
          </a:xfrm>
          <a:prstGeom prst="triangl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OTLSHAPE_TB_00000000000000000000000000000000_TodayMarkerText" hidden="1">
            <a:extLst>
              <a:ext uri="{FF2B5EF4-FFF2-40B4-BE49-F238E27FC236}">
                <a16:creationId xmlns:a16="http://schemas.microsoft.com/office/drawing/2014/main" id="{38182C99-58C7-4B63-BC97-81DC35D72A5A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-168984" y="58866"/>
            <a:ext cx="0" cy="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pt-BR" sz="120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8D8D81FB-EF4B-437A-AD25-3C0F42FCAB5F}"/>
              </a:ext>
            </a:extLst>
          </p:cNvPr>
          <p:cNvSpPr txBox="1"/>
          <p:nvPr>
            <p:custDataLst>
              <p:tags r:id="rId20"/>
            </p:custDataLst>
          </p:nvPr>
        </p:nvSpPr>
        <p:spPr>
          <a:xfrm>
            <a:off x="1073065" y="5240972"/>
            <a:ext cx="258084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pt-BR" sz="1200" spc="-18" dirty="0">
                <a:solidFill>
                  <a:schemeClr val="lt1"/>
                </a:solidFill>
                <a:latin typeface="Calibri" panose="020F0502020204030204" pitchFamily="34" charset="0"/>
              </a:rPr>
              <a:t>Mar</a:t>
            </a:r>
          </a:p>
        </p:txBody>
      </p:sp>
      <p:sp>
        <p:nvSpPr>
          <p:cNvPr id="39" name="OTLSHAPE_TB_00000000000000000000000000000000_TimescaleInterval2">
            <a:extLst>
              <a:ext uri="{FF2B5EF4-FFF2-40B4-BE49-F238E27FC236}">
                <a16:creationId xmlns:a16="http://schemas.microsoft.com/office/drawing/2014/main" id="{DE458E5B-A3FE-48AA-ADF7-6B7F56CD3B96}"/>
              </a:ext>
            </a:extLst>
          </p:cNvPr>
          <p:cNvSpPr txBox="1"/>
          <p:nvPr>
            <p:custDataLst>
              <p:tags r:id="rId21"/>
            </p:custDataLst>
          </p:nvPr>
        </p:nvSpPr>
        <p:spPr>
          <a:xfrm>
            <a:off x="2360245" y="5240972"/>
            <a:ext cx="22281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pt-BR" sz="1200" spc="-18">
                <a:solidFill>
                  <a:schemeClr val="lt1"/>
                </a:solidFill>
                <a:latin typeface="Calibri" panose="020F0502020204030204" pitchFamily="34" charset="0"/>
              </a:rPr>
              <a:t>Apr</a:t>
            </a:r>
          </a:p>
        </p:txBody>
      </p:sp>
      <p:sp>
        <p:nvSpPr>
          <p:cNvPr id="48" name="OTLSHAPE_TB_00000000000000000000000000000000_TimescaleInterval3">
            <a:extLst>
              <a:ext uri="{FF2B5EF4-FFF2-40B4-BE49-F238E27FC236}">
                <a16:creationId xmlns:a16="http://schemas.microsoft.com/office/drawing/2014/main" id="{C79F0540-EADC-4CDE-9368-05F601708016}"/>
              </a:ext>
            </a:extLst>
          </p:cNvPr>
          <p:cNvSpPr txBox="1"/>
          <p:nvPr>
            <p:custDataLst>
              <p:tags r:id="rId22"/>
            </p:custDataLst>
          </p:nvPr>
        </p:nvSpPr>
        <p:spPr>
          <a:xfrm>
            <a:off x="3605902" y="5240972"/>
            <a:ext cx="27122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pt-BR" sz="1200" spc="-18">
                <a:solidFill>
                  <a:schemeClr val="lt1"/>
                </a:solidFill>
                <a:latin typeface="Calibri" panose="020F0502020204030204" pitchFamily="34" charset="0"/>
              </a:rPr>
              <a:t>May</a:t>
            </a:r>
          </a:p>
        </p:txBody>
      </p:sp>
      <p:sp>
        <p:nvSpPr>
          <p:cNvPr id="49" name="OTLSHAPE_TB_00000000000000000000000000000000_TimescaleInterval4">
            <a:extLst>
              <a:ext uri="{FF2B5EF4-FFF2-40B4-BE49-F238E27FC236}">
                <a16:creationId xmlns:a16="http://schemas.microsoft.com/office/drawing/2014/main" id="{1C1B7174-24FA-4CDC-9D99-F1F39273EACA}"/>
              </a:ext>
            </a:extLst>
          </p:cNvPr>
          <p:cNvSpPr txBox="1"/>
          <p:nvPr>
            <p:custDataLst>
              <p:tags r:id="rId23"/>
            </p:custDataLst>
          </p:nvPr>
        </p:nvSpPr>
        <p:spPr>
          <a:xfrm>
            <a:off x="4893082" y="5240972"/>
            <a:ext cx="209994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pt-BR" sz="1200" spc="-18">
                <a:solidFill>
                  <a:schemeClr val="lt1"/>
                </a:solidFill>
                <a:latin typeface="Calibri" panose="020F0502020204030204" pitchFamily="34" charset="0"/>
              </a:rPr>
              <a:t>Jun</a:t>
            </a:r>
          </a:p>
        </p:txBody>
      </p:sp>
      <p:sp>
        <p:nvSpPr>
          <p:cNvPr id="50" name="OTLSHAPE_TB_00000000000000000000000000000000_TimescaleInterval5">
            <a:extLst>
              <a:ext uri="{FF2B5EF4-FFF2-40B4-BE49-F238E27FC236}">
                <a16:creationId xmlns:a16="http://schemas.microsoft.com/office/drawing/2014/main" id="{0713BCE9-E776-4568-8A58-DD2063038E1C}"/>
              </a:ext>
            </a:extLst>
          </p:cNvPr>
          <p:cNvSpPr txBox="1"/>
          <p:nvPr>
            <p:custDataLst>
              <p:tags r:id="rId24"/>
            </p:custDataLst>
          </p:nvPr>
        </p:nvSpPr>
        <p:spPr>
          <a:xfrm>
            <a:off x="6138739" y="5240972"/>
            <a:ext cx="15818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pt-BR" sz="1200" spc="-20">
                <a:solidFill>
                  <a:schemeClr val="lt1"/>
                </a:solidFill>
                <a:latin typeface="Calibri" panose="020F0502020204030204" pitchFamily="34" charset="0"/>
              </a:rPr>
              <a:t>Jul</a:t>
            </a:r>
          </a:p>
        </p:txBody>
      </p:sp>
      <p:sp>
        <p:nvSpPr>
          <p:cNvPr id="51" name="OTLSHAPE_TB_00000000000000000000000000000000_TimescaleInterval6">
            <a:extLst>
              <a:ext uri="{FF2B5EF4-FFF2-40B4-BE49-F238E27FC236}">
                <a16:creationId xmlns:a16="http://schemas.microsoft.com/office/drawing/2014/main" id="{E811D229-FBE5-407A-8B1B-F9CB533DAFA3}"/>
              </a:ext>
            </a:extLst>
          </p:cNvPr>
          <p:cNvSpPr txBox="1"/>
          <p:nvPr>
            <p:custDataLst>
              <p:tags r:id="rId25"/>
            </p:custDataLst>
          </p:nvPr>
        </p:nvSpPr>
        <p:spPr>
          <a:xfrm>
            <a:off x="7425919" y="5240972"/>
            <a:ext cx="242054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pt-BR" sz="1200" spc="-20">
                <a:solidFill>
                  <a:schemeClr val="lt1"/>
                </a:solidFill>
                <a:latin typeface="Calibri" panose="020F0502020204030204" pitchFamily="34" charset="0"/>
              </a:rPr>
              <a:t>Aug</a:t>
            </a:r>
          </a:p>
        </p:txBody>
      </p:sp>
      <p:sp>
        <p:nvSpPr>
          <p:cNvPr id="52" name="OTLSHAPE_TB_00000000000000000000000000000000_TimescaleInterval7">
            <a:extLst>
              <a:ext uri="{FF2B5EF4-FFF2-40B4-BE49-F238E27FC236}">
                <a16:creationId xmlns:a16="http://schemas.microsoft.com/office/drawing/2014/main" id="{E92E2A5F-9ACC-4849-8238-B97E96B68927}"/>
              </a:ext>
            </a:extLst>
          </p:cNvPr>
          <p:cNvSpPr txBox="1"/>
          <p:nvPr>
            <p:custDataLst>
              <p:tags r:id="rId26"/>
            </p:custDataLst>
          </p:nvPr>
        </p:nvSpPr>
        <p:spPr>
          <a:xfrm>
            <a:off x="8713098" y="5240972"/>
            <a:ext cx="227626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pt-BR" sz="1200" spc="-18">
                <a:solidFill>
                  <a:schemeClr val="lt1"/>
                </a:solidFill>
                <a:latin typeface="Calibri" panose="020F0502020204030204" pitchFamily="34" charset="0"/>
              </a:rPr>
              <a:t>Sep</a:t>
            </a:r>
          </a:p>
        </p:txBody>
      </p:sp>
      <p:sp>
        <p:nvSpPr>
          <p:cNvPr id="53" name="OTLSHAPE_TB_00000000000000000000000000000000_TimescaleInterval8">
            <a:extLst>
              <a:ext uri="{FF2B5EF4-FFF2-40B4-BE49-F238E27FC236}">
                <a16:creationId xmlns:a16="http://schemas.microsoft.com/office/drawing/2014/main" id="{EF263258-28EE-48E5-A1FD-E704732B963C}"/>
              </a:ext>
            </a:extLst>
          </p:cNvPr>
          <p:cNvSpPr txBox="1"/>
          <p:nvPr>
            <p:custDataLst>
              <p:tags r:id="rId27"/>
            </p:custDataLst>
          </p:nvPr>
        </p:nvSpPr>
        <p:spPr>
          <a:xfrm>
            <a:off x="9958756" y="5240972"/>
            <a:ext cx="21114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pt-BR" sz="1200" spc="-22">
                <a:solidFill>
                  <a:schemeClr val="lt1"/>
                </a:solidFill>
                <a:latin typeface="Calibri" panose="020F0502020204030204" pitchFamily="34" charset="0"/>
              </a:rPr>
              <a:t>Oct</a:t>
            </a:r>
          </a:p>
        </p:txBody>
      </p:sp>
      <p:cxnSp>
        <p:nvCxnSpPr>
          <p:cNvPr id="182" name="OTLSHAPE_TB_00000000000000000000000000000000_Separator1">
            <a:extLst>
              <a:ext uri="{FF2B5EF4-FFF2-40B4-BE49-F238E27FC236}">
                <a16:creationId xmlns:a16="http://schemas.microsoft.com/office/drawing/2014/main" id="{2EDB769C-3087-41A0-9E26-B49359146263}"/>
              </a:ext>
            </a:extLst>
          </p:cNvPr>
          <p:cNvCxnSpPr/>
          <p:nvPr>
            <p:custDataLst>
              <p:tags r:id="rId28"/>
            </p:custDataLst>
          </p:nvPr>
        </p:nvCxnSpPr>
        <p:spPr>
          <a:xfrm>
            <a:off x="2296744" y="52070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OTLSHAPE_TB_00000000000000000000000000000000_Separator2">
            <a:extLst>
              <a:ext uri="{FF2B5EF4-FFF2-40B4-BE49-F238E27FC236}">
                <a16:creationId xmlns:a16="http://schemas.microsoft.com/office/drawing/2014/main" id="{78B51EAD-AB82-4B8B-BED2-FB3207729C0B}"/>
              </a:ext>
            </a:extLst>
          </p:cNvPr>
          <p:cNvCxnSpPr/>
          <p:nvPr>
            <p:custDataLst>
              <p:tags r:id="rId29"/>
            </p:custDataLst>
          </p:nvPr>
        </p:nvCxnSpPr>
        <p:spPr>
          <a:xfrm>
            <a:off x="3542402" y="52070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OTLSHAPE_TB_00000000000000000000000000000000_Separator3">
            <a:extLst>
              <a:ext uri="{FF2B5EF4-FFF2-40B4-BE49-F238E27FC236}">
                <a16:creationId xmlns:a16="http://schemas.microsoft.com/office/drawing/2014/main" id="{1EAAF37B-9EC5-4CC9-932C-E4E93CCC3185}"/>
              </a:ext>
            </a:extLst>
          </p:cNvPr>
          <p:cNvCxnSpPr/>
          <p:nvPr>
            <p:custDataLst>
              <p:tags r:id="rId30"/>
            </p:custDataLst>
          </p:nvPr>
        </p:nvCxnSpPr>
        <p:spPr>
          <a:xfrm>
            <a:off x="4829581" y="52070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OTLSHAPE_TB_00000000000000000000000000000000_Separator4">
            <a:extLst>
              <a:ext uri="{FF2B5EF4-FFF2-40B4-BE49-F238E27FC236}">
                <a16:creationId xmlns:a16="http://schemas.microsoft.com/office/drawing/2014/main" id="{BB242B53-92D7-475B-B2B0-9F954994C7D1}"/>
              </a:ext>
            </a:extLst>
          </p:cNvPr>
          <p:cNvCxnSpPr/>
          <p:nvPr>
            <p:custDataLst>
              <p:tags r:id="rId31"/>
            </p:custDataLst>
          </p:nvPr>
        </p:nvCxnSpPr>
        <p:spPr>
          <a:xfrm>
            <a:off x="6075239" y="52070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OTLSHAPE_TB_00000000000000000000000000000000_Separator5">
            <a:extLst>
              <a:ext uri="{FF2B5EF4-FFF2-40B4-BE49-F238E27FC236}">
                <a16:creationId xmlns:a16="http://schemas.microsoft.com/office/drawing/2014/main" id="{06C634E4-8353-4B61-A354-E99CD83C6F23}"/>
              </a:ext>
            </a:extLst>
          </p:cNvPr>
          <p:cNvCxnSpPr/>
          <p:nvPr>
            <p:custDataLst>
              <p:tags r:id="rId32"/>
            </p:custDataLst>
          </p:nvPr>
        </p:nvCxnSpPr>
        <p:spPr>
          <a:xfrm>
            <a:off x="7362418" y="52070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OTLSHAPE_TB_00000000000000000000000000000000_Separator6">
            <a:extLst>
              <a:ext uri="{FF2B5EF4-FFF2-40B4-BE49-F238E27FC236}">
                <a16:creationId xmlns:a16="http://schemas.microsoft.com/office/drawing/2014/main" id="{BDF66E77-3FE9-4624-853C-2B8A98672193}"/>
              </a:ext>
            </a:extLst>
          </p:cNvPr>
          <p:cNvCxnSpPr/>
          <p:nvPr>
            <p:custDataLst>
              <p:tags r:id="rId33"/>
            </p:custDataLst>
          </p:nvPr>
        </p:nvCxnSpPr>
        <p:spPr>
          <a:xfrm>
            <a:off x="8649598" y="52070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OTLSHAPE_TB_00000000000000000000000000000000_Separator7">
            <a:extLst>
              <a:ext uri="{FF2B5EF4-FFF2-40B4-BE49-F238E27FC236}">
                <a16:creationId xmlns:a16="http://schemas.microsoft.com/office/drawing/2014/main" id="{3B338A61-8C05-4811-B6E8-B8EC8C69174D}"/>
              </a:ext>
            </a:extLst>
          </p:cNvPr>
          <p:cNvCxnSpPr/>
          <p:nvPr>
            <p:custDataLst>
              <p:tags r:id="rId34"/>
            </p:custDataLst>
          </p:nvPr>
        </p:nvCxnSpPr>
        <p:spPr>
          <a:xfrm>
            <a:off x="9895255" y="52070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OTLSHAPE_T_e74d3e7104b6443fa8d87e26ca744da7_Shape">
            <a:extLst>
              <a:ext uri="{FF2B5EF4-FFF2-40B4-BE49-F238E27FC236}">
                <a16:creationId xmlns:a16="http://schemas.microsoft.com/office/drawing/2014/main" id="{51FD3574-7A10-49EB-9C68-FA1F360EF094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1466306" y="2336800"/>
            <a:ext cx="127000" cy="2032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1" name="OTLSHAPE_T_ad2a4c6a91b44eaa826d75ddb766e61e_Shape">
            <a:extLst>
              <a:ext uri="{FF2B5EF4-FFF2-40B4-BE49-F238E27FC236}">
                <a16:creationId xmlns:a16="http://schemas.microsoft.com/office/drawing/2014/main" id="{516A64BE-9AD6-4C62-B865-E15EA4EA8B3F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2047613" y="2603500"/>
            <a:ext cx="127000" cy="2032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3" name="OTLSHAPE_T_5515921e40ac45f389849d40b5e9d235_Shape">
            <a:extLst>
              <a:ext uri="{FF2B5EF4-FFF2-40B4-BE49-F238E27FC236}">
                <a16:creationId xmlns:a16="http://schemas.microsoft.com/office/drawing/2014/main" id="{0363B949-F9FF-4EB2-AC85-96A737BE5EC3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2628920" y="2870200"/>
            <a:ext cx="127000" cy="2032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5" name="OTLSHAPE_T_9ddedaf8b19c41c2a37d94ac64317db5_Shape">
            <a:extLst>
              <a:ext uri="{FF2B5EF4-FFF2-40B4-BE49-F238E27FC236}">
                <a16:creationId xmlns:a16="http://schemas.microsoft.com/office/drawing/2014/main" id="{5D92DE41-1EEE-4FBB-B144-0F2CA55C3A01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2919574" y="3136900"/>
            <a:ext cx="127000" cy="2032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7" name="OTLSHAPE_T_6d0c416dd459457e953ce00f95ed5936_Shape">
            <a:extLst>
              <a:ext uri="{FF2B5EF4-FFF2-40B4-BE49-F238E27FC236}">
                <a16:creationId xmlns:a16="http://schemas.microsoft.com/office/drawing/2014/main" id="{252C4A28-5FA1-4235-9996-1850C9FCDC4D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4082187" y="3403600"/>
            <a:ext cx="127000" cy="2032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9" name="OTLSHAPE_T_4f29179600ff4b9e86236f2075cb7586_Shape">
            <a:extLst>
              <a:ext uri="{FF2B5EF4-FFF2-40B4-BE49-F238E27FC236}">
                <a16:creationId xmlns:a16="http://schemas.microsoft.com/office/drawing/2014/main" id="{723B8184-FB13-474B-924F-040B566E254F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5244801" y="3670300"/>
            <a:ext cx="127000" cy="2032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1" name="OTLSHAPE_T_9a6ac043d9d34dc9b21615bc4c02e8ae_Shape">
            <a:extLst>
              <a:ext uri="{FF2B5EF4-FFF2-40B4-BE49-F238E27FC236}">
                <a16:creationId xmlns:a16="http://schemas.microsoft.com/office/drawing/2014/main" id="{5DA1D9B0-4A49-4D20-A1CF-17CFB5017223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6698068" y="3937000"/>
            <a:ext cx="127000" cy="2032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3" name="OTLSHAPE_T_1427f82205b24c7e86175df168f0bd7e_Shape">
            <a:extLst>
              <a:ext uri="{FF2B5EF4-FFF2-40B4-BE49-F238E27FC236}">
                <a16:creationId xmlns:a16="http://schemas.microsoft.com/office/drawing/2014/main" id="{9F382699-8B64-4A48-85EE-99201EDF139F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7860681" y="4203700"/>
            <a:ext cx="127000" cy="2032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5" name="OTLSHAPE_T_21a1357daf3b46a298691ce01de8f5b9_Shape">
            <a:extLst>
              <a:ext uri="{FF2B5EF4-FFF2-40B4-BE49-F238E27FC236}">
                <a16:creationId xmlns:a16="http://schemas.microsoft.com/office/drawing/2014/main" id="{041AC5E4-AF15-43D2-8025-6BE1F0EBB62F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9023296" y="4470400"/>
            <a:ext cx="127000" cy="2032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rgbClr val="4C95D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7" name="OTLSHAPE_T_2f8642bae68a40fd810c3081d4177bf8_Shape">
            <a:extLst>
              <a:ext uri="{FF2B5EF4-FFF2-40B4-BE49-F238E27FC236}">
                <a16:creationId xmlns:a16="http://schemas.microsoft.com/office/drawing/2014/main" id="{403EB601-2B81-4FDC-92B8-B6A540FE0BC4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9895256" y="4737100"/>
            <a:ext cx="127000" cy="2032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rgbClr val="62182F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0" name="OTLSHAPE_T_e74d3e7104b6443fa8d87e26ca744da7_ShapePercentage" hidden="1">
            <a:extLst>
              <a:ext uri="{FF2B5EF4-FFF2-40B4-BE49-F238E27FC236}">
                <a16:creationId xmlns:a16="http://schemas.microsoft.com/office/drawing/2014/main" id="{8236E5E1-0000-45EC-8FED-C4F4C3B4F000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1466306" y="2336800"/>
            <a:ext cx="0" cy="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2" name="OTLSHAPE_T_ad2a4c6a91b44eaa826d75ddb766e61e_ShapePercentage" hidden="1">
            <a:extLst>
              <a:ext uri="{FF2B5EF4-FFF2-40B4-BE49-F238E27FC236}">
                <a16:creationId xmlns:a16="http://schemas.microsoft.com/office/drawing/2014/main" id="{EB6C9677-4C40-4DD8-8C18-5FBA25EA7061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2047613" y="2603500"/>
            <a:ext cx="0" cy="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4" name="OTLSHAPE_T_5515921e40ac45f389849d40b5e9d235_ShapePercentage" hidden="1">
            <a:extLst>
              <a:ext uri="{FF2B5EF4-FFF2-40B4-BE49-F238E27FC236}">
                <a16:creationId xmlns:a16="http://schemas.microsoft.com/office/drawing/2014/main" id="{F8167FE1-68C6-415F-9095-1F91FCF8D27C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2628920" y="2870200"/>
            <a:ext cx="0" cy="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6" name="OTLSHAPE_T_9ddedaf8b19c41c2a37d94ac64317db5_ShapePercentage" hidden="1">
            <a:extLst>
              <a:ext uri="{FF2B5EF4-FFF2-40B4-BE49-F238E27FC236}">
                <a16:creationId xmlns:a16="http://schemas.microsoft.com/office/drawing/2014/main" id="{76F7DC17-49B0-43A8-9D08-73159407D2F8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>
            <a:off x="2919574" y="3136900"/>
            <a:ext cx="0" cy="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8" name="OTLSHAPE_T_6d0c416dd459457e953ce00f95ed5936_ShapePercentage" hidden="1">
            <a:extLst>
              <a:ext uri="{FF2B5EF4-FFF2-40B4-BE49-F238E27FC236}">
                <a16:creationId xmlns:a16="http://schemas.microsoft.com/office/drawing/2014/main" id="{6D5F7278-E171-46F0-B275-278F05A559A2}"/>
              </a:ext>
            </a:extLst>
          </p:cNvPr>
          <p:cNvSpPr/>
          <p:nvPr>
            <p:custDataLst>
              <p:tags r:id="rId49"/>
            </p:custDataLst>
          </p:nvPr>
        </p:nvSpPr>
        <p:spPr>
          <a:xfrm>
            <a:off x="4082187" y="3403600"/>
            <a:ext cx="0" cy="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0" name="OTLSHAPE_T_4f29179600ff4b9e86236f2075cb7586_ShapePercentage" hidden="1">
            <a:extLst>
              <a:ext uri="{FF2B5EF4-FFF2-40B4-BE49-F238E27FC236}">
                <a16:creationId xmlns:a16="http://schemas.microsoft.com/office/drawing/2014/main" id="{E81328ED-6526-45B7-9140-117A341A5553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>
            <a:off x="5244801" y="3670300"/>
            <a:ext cx="0" cy="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2" name="OTLSHAPE_T_9a6ac043d9d34dc9b21615bc4c02e8ae_ShapePercentage" hidden="1">
            <a:extLst>
              <a:ext uri="{FF2B5EF4-FFF2-40B4-BE49-F238E27FC236}">
                <a16:creationId xmlns:a16="http://schemas.microsoft.com/office/drawing/2014/main" id="{9AB6BD14-E09A-4433-8A4C-46F975B426B6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>
            <a:off x="6698068" y="3937000"/>
            <a:ext cx="0" cy="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4" name="OTLSHAPE_T_1427f82205b24c7e86175df168f0bd7e_ShapePercentage" hidden="1">
            <a:extLst>
              <a:ext uri="{FF2B5EF4-FFF2-40B4-BE49-F238E27FC236}">
                <a16:creationId xmlns:a16="http://schemas.microsoft.com/office/drawing/2014/main" id="{F7CFD2A0-12FC-4DDD-9233-4A3C0F747211}"/>
              </a:ext>
            </a:extLst>
          </p:cNvPr>
          <p:cNvSpPr/>
          <p:nvPr>
            <p:custDataLst>
              <p:tags r:id="rId52"/>
            </p:custDataLst>
          </p:nvPr>
        </p:nvSpPr>
        <p:spPr>
          <a:xfrm>
            <a:off x="7860681" y="4203700"/>
            <a:ext cx="0" cy="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6" name="OTLSHAPE_T_21a1357daf3b46a298691ce01de8f5b9_ShapePercentage" hidden="1">
            <a:extLst>
              <a:ext uri="{FF2B5EF4-FFF2-40B4-BE49-F238E27FC236}">
                <a16:creationId xmlns:a16="http://schemas.microsoft.com/office/drawing/2014/main" id="{BBE62F07-9B4D-446F-9310-4C8F9AE0E712}"/>
              </a:ext>
            </a:extLst>
          </p:cNvPr>
          <p:cNvSpPr/>
          <p:nvPr>
            <p:custDataLst>
              <p:tags r:id="rId53"/>
            </p:custDataLst>
          </p:nvPr>
        </p:nvSpPr>
        <p:spPr>
          <a:xfrm>
            <a:off x="9023296" y="4470400"/>
            <a:ext cx="0" cy="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8" name="OTLSHAPE_T_2f8642bae68a40fd810c3081d4177bf8_ShapePercentage" hidden="1">
            <a:extLst>
              <a:ext uri="{FF2B5EF4-FFF2-40B4-BE49-F238E27FC236}">
                <a16:creationId xmlns:a16="http://schemas.microsoft.com/office/drawing/2014/main" id="{7404EC71-2378-40CE-BD59-372399103021}"/>
              </a:ext>
            </a:extLst>
          </p:cNvPr>
          <p:cNvSpPr/>
          <p:nvPr>
            <p:custDataLst>
              <p:tags r:id="rId54"/>
            </p:custDataLst>
          </p:nvPr>
        </p:nvSpPr>
        <p:spPr>
          <a:xfrm>
            <a:off x="9895256" y="4737100"/>
            <a:ext cx="0" cy="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OTLSHAPE_T_e74d3e7104b6443fa8d87e26ca744da7_Duration" hidden="1">
            <a:extLst>
              <a:ext uri="{FF2B5EF4-FFF2-40B4-BE49-F238E27FC236}">
                <a16:creationId xmlns:a16="http://schemas.microsoft.com/office/drawing/2014/main" id="{340A1AC1-EEA1-43C4-AC66-04F4DD4B6199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12700" y="-156577"/>
            <a:ext cx="2794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000">
                <a:solidFill>
                  <a:schemeClr val="accent2"/>
                </a:solidFill>
                <a:latin typeface="Calibri" panose="020F0502020204030204" pitchFamily="34" charset="0"/>
              </a:rPr>
              <a:t>1 day</a:t>
            </a:r>
          </a:p>
        </p:txBody>
      </p:sp>
      <p:sp>
        <p:nvSpPr>
          <p:cNvPr id="18" name="OTLSHAPE_T_e74d3e7104b6443fa8d87e26ca744da7_TextPercentage" hidden="1">
            <a:extLst>
              <a:ext uri="{FF2B5EF4-FFF2-40B4-BE49-F238E27FC236}">
                <a16:creationId xmlns:a16="http://schemas.microsoft.com/office/drawing/2014/main" id="{CE64A5AB-32A4-438E-A77C-75FBA124980F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OTLSHAPE_T_e74d3e7104b6443fa8d87e26ca744da7_StartDate" hidden="1">
            <a:extLst>
              <a:ext uri="{FF2B5EF4-FFF2-40B4-BE49-F238E27FC236}">
                <a16:creationId xmlns:a16="http://schemas.microsoft.com/office/drawing/2014/main" id="{2A1ABC66-B8CF-4C17-992D-6DA2AE89B67D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12700" y="-79633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20" name="OTLSHAPE_T_e74d3e7104b6443fa8d87e26ca744da7_EndDate" hidden="1">
            <a:extLst>
              <a:ext uri="{FF2B5EF4-FFF2-40B4-BE49-F238E27FC236}">
                <a16:creationId xmlns:a16="http://schemas.microsoft.com/office/drawing/2014/main" id="{255D9169-C804-41DB-A4CA-7ECE653A1EA5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12700" y="-79633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21" name="OTLSHAPE_T_e74d3e7104b6443fa8d87e26ca744da7_JoinedDate">
            <a:extLst>
              <a:ext uri="{FF2B5EF4-FFF2-40B4-BE49-F238E27FC236}">
                <a16:creationId xmlns:a16="http://schemas.microsoft.com/office/drawing/2014/main" id="{855F8C2B-CF81-4DD7-A49E-7BFEB76B5C9C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1641643" y="2360888"/>
            <a:ext cx="850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000" spc="-2" dirty="0">
                <a:solidFill>
                  <a:schemeClr val="dk2"/>
                </a:solidFill>
                <a:latin typeface="Calibri" panose="020F0502020204030204" pitchFamily="34" charset="0"/>
              </a:rPr>
              <a:t>Mar 12 - Mar 14</a:t>
            </a:r>
          </a:p>
        </p:txBody>
      </p:sp>
      <p:sp>
        <p:nvSpPr>
          <p:cNvPr id="22" name="OTLSHAPE_T_e74d3e7104b6443fa8d87e26ca744da7_Title">
            <a:extLst>
              <a:ext uri="{FF2B5EF4-FFF2-40B4-BE49-F238E27FC236}">
                <a16:creationId xmlns:a16="http://schemas.microsoft.com/office/drawing/2014/main" id="{F911D087-6743-4BCD-847D-E55CE26D9304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127000" y="2353141"/>
            <a:ext cx="533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100" b="1" spc="-8">
                <a:solidFill>
                  <a:schemeClr val="dk1"/>
                </a:solidFill>
                <a:latin typeface="Calibri" panose="020F0502020204030204" pitchFamily="34" charset="0"/>
              </a:rPr>
              <a:t>T4 + T4 B</a:t>
            </a:r>
          </a:p>
        </p:txBody>
      </p:sp>
      <p:sp>
        <p:nvSpPr>
          <p:cNvPr id="25" name="OTLSHAPE_T_ad2a4c6a91b44eaa826d75ddb766e61e_Duration" hidden="1">
            <a:extLst>
              <a:ext uri="{FF2B5EF4-FFF2-40B4-BE49-F238E27FC236}">
                <a16:creationId xmlns:a16="http://schemas.microsoft.com/office/drawing/2014/main" id="{7F6B5312-795B-4F9D-BC9B-91E2BD5AAE72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12700" y="-156577"/>
            <a:ext cx="2794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000">
                <a:solidFill>
                  <a:schemeClr val="accent2"/>
                </a:solidFill>
                <a:latin typeface="Calibri" panose="020F0502020204030204" pitchFamily="34" charset="0"/>
              </a:rPr>
              <a:t>1 day</a:t>
            </a:r>
          </a:p>
        </p:txBody>
      </p:sp>
      <p:sp>
        <p:nvSpPr>
          <p:cNvPr id="26" name="OTLSHAPE_T_ad2a4c6a91b44eaa826d75ddb766e61e_TextPercentage" hidden="1">
            <a:extLst>
              <a:ext uri="{FF2B5EF4-FFF2-40B4-BE49-F238E27FC236}">
                <a16:creationId xmlns:a16="http://schemas.microsoft.com/office/drawing/2014/main" id="{9B51A950-49F6-4C8F-8B15-45289DFD8C47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7" name="OTLSHAPE_T_ad2a4c6a91b44eaa826d75ddb766e61e_StartDate" hidden="1">
            <a:extLst>
              <a:ext uri="{FF2B5EF4-FFF2-40B4-BE49-F238E27FC236}">
                <a16:creationId xmlns:a16="http://schemas.microsoft.com/office/drawing/2014/main" id="{BE21E126-1889-4920-9CED-D8CDA0D676B4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12700" y="-79633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28" name="OTLSHAPE_T_ad2a4c6a91b44eaa826d75ddb766e61e_EndDate" hidden="1">
            <a:extLst>
              <a:ext uri="{FF2B5EF4-FFF2-40B4-BE49-F238E27FC236}">
                <a16:creationId xmlns:a16="http://schemas.microsoft.com/office/drawing/2014/main" id="{0A1E2680-387E-4056-BD25-20D4DE6A23B7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12700" y="-79633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29" name="OTLSHAPE_T_ad2a4c6a91b44eaa826d75ddb766e61e_JoinedDate">
            <a:extLst>
              <a:ext uri="{FF2B5EF4-FFF2-40B4-BE49-F238E27FC236}">
                <a16:creationId xmlns:a16="http://schemas.microsoft.com/office/drawing/2014/main" id="{93A82944-7073-43B0-B88D-DEB0DA81D87D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2222950" y="2627588"/>
            <a:ext cx="850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000" spc="-2">
                <a:solidFill>
                  <a:schemeClr val="dk2"/>
                </a:solidFill>
                <a:latin typeface="Calibri" panose="020F0502020204030204" pitchFamily="34" charset="0"/>
              </a:rPr>
              <a:t>Mar 26 - Mar 28</a:t>
            </a:r>
          </a:p>
        </p:txBody>
      </p:sp>
      <p:sp>
        <p:nvSpPr>
          <p:cNvPr id="30" name="OTLSHAPE_T_ad2a4c6a91b44eaa826d75ddb766e61e_Title">
            <a:extLst>
              <a:ext uri="{FF2B5EF4-FFF2-40B4-BE49-F238E27FC236}">
                <a16:creationId xmlns:a16="http://schemas.microsoft.com/office/drawing/2014/main" id="{CD38E01E-E5CE-4B0D-8814-ADEA3DD8D6BB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127000" y="2619841"/>
            <a:ext cx="1981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100" b="1" spc="-4">
                <a:solidFill>
                  <a:schemeClr val="dk1"/>
                </a:solidFill>
                <a:latin typeface="Calibri" panose="020F0502020204030204" pitchFamily="34" charset="0"/>
              </a:rPr>
              <a:t>T4 B sozinha online "emergencial"</a:t>
            </a:r>
          </a:p>
        </p:txBody>
      </p:sp>
      <p:sp>
        <p:nvSpPr>
          <p:cNvPr id="33" name="OTLSHAPE_T_5515921e40ac45f389849d40b5e9d235_Duration" hidden="1">
            <a:extLst>
              <a:ext uri="{FF2B5EF4-FFF2-40B4-BE49-F238E27FC236}">
                <a16:creationId xmlns:a16="http://schemas.microsoft.com/office/drawing/2014/main" id="{835CF059-8C85-49E6-AE0C-BDADD94FA671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12700" y="-156577"/>
            <a:ext cx="2794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000">
                <a:solidFill>
                  <a:schemeClr val="accent2"/>
                </a:solidFill>
                <a:latin typeface="Calibri" panose="020F0502020204030204" pitchFamily="34" charset="0"/>
              </a:rPr>
              <a:t>1 day</a:t>
            </a:r>
          </a:p>
        </p:txBody>
      </p:sp>
      <p:sp>
        <p:nvSpPr>
          <p:cNvPr id="34" name="OTLSHAPE_T_5515921e40ac45f389849d40b5e9d235_TextPercentage" hidden="1">
            <a:extLst>
              <a:ext uri="{FF2B5EF4-FFF2-40B4-BE49-F238E27FC236}">
                <a16:creationId xmlns:a16="http://schemas.microsoft.com/office/drawing/2014/main" id="{386C1425-F11F-411C-ABFF-5B1295476216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35" name="OTLSHAPE_T_5515921e40ac45f389849d40b5e9d235_StartDate" hidden="1">
            <a:extLst>
              <a:ext uri="{FF2B5EF4-FFF2-40B4-BE49-F238E27FC236}">
                <a16:creationId xmlns:a16="http://schemas.microsoft.com/office/drawing/2014/main" id="{91FFA4B4-1843-4F9E-A01F-C91D6BDA80C9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12700" y="-79633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6" name="OTLSHAPE_T_5515921e40ac45f389849d40b5e9d235_EndDate" hidden="1">
            <a:extLst>
              <a:ext uri="{FF2B5EF4-FFF2-40B4-BE49-F238E27FC236}">
                <a16:creationId xmlns:a16="http://schemas.microsoft.com/office/drawing/2014/main" id="{6BB85776-D072-421F-9159-322B5D02C8EF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12700" y="-79633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7" name="OTLSHAPE_T_5515921e40ac45f389849d40b5e9d235_JoinedDate">
            <a:extLst>
              <a:ext uri="{FF2B5EF4-FFF2-40B4-BE49-F238E27FC236}">
                <a16:creationId xmlns:a16="http://schemas.microsoft.com/office/drawing/2014/main" id="{7F732943-A870-4A68-BC06-4DE59F9520E2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2804257" y="2894288"/>
            <a:ext cx="723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000" spc="-2">
                <a:solidFill>
                  <a:schemeClr val="dk2"/>
                </a:solidFill>
                <a:latin typeface="Calibri" panose="020F0502020204030204" pitchFamily="34" charset="0"/>
              </a:rPr>
              <a:t>Apr 9 - Apr 11</a:t>
            </a:r>
          </a:p>
        </p:txBody>
      </p:sp>
      <p:sp>
        <p:nvSpPr>
          <p:cNvPr id="38" name="OTLSHAPE_T_5515921e40ac45f389849d40b5e9d235_Title">
            <a:extLst>
              <a:ext uri="{FF2B5EF4-FFF2-40B4-BE49-F238E27FC236}">
                <a16:creationId xmlns:a16="http://schemas.microsoft.com/office/drawing/2014/main" id="{45C57564-5ADE-4C2F-B7CB-8254490979D4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127000" y="2886541"/>
            <a:ext cx="533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100" b="1" spc="-8">
                <a:solidFill>
                  <a:schemeClr val="dk1"/>
                </a:solidFill>
                <a:latin typeface="Calibri" panose="020F0502020204030204" pitchFamily="34" charset="0"/>
              </a:rPr>
              <a:t>T4 B + T4</a:t>
            </a:r>
          </a:p>
        </p:txBody>
      </p:sp>
      <p:sp>
        <p:nvSpPr>
          <p:cNvPr id="42" name="OTLSHAPE_T_9ddedaf8b19c41c2a37d94ac64317db5_Duration" hidden="1">
            <a:extLst>
              <a:ext uri="{FF2B5EF4-FFF2-40B4-BE49-F238E27FC236}">
                <a16:creationId xmlns:a16="http://schemas.microsoft.com/office/drawing/2014/main" id="{EF3B7638-BBB6-47D0-982E-8D6D0F41A046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12700" y="-156577"/>
            <a:ext cx="2794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000">
                <a:solidFill>
                  <a:schemeClr val="accent2"/>
                </a:solidFill>
                <a:latin typeface="Calibri" panose="020F0502020204030204" pitchFamily="34" charset="0"/>
              </a:rPr>
              <a:t>1 day</a:t>
            </a:r>
          </a:p>
        </p:txBody>
      </p:sp>
      <p:sp>
        <p:nvSpPr>
          <p:cNvPr id="43" name="OTLSHAPE_T_9ddedaf8b19c41c2a37d94ac64317db5_TextPercentage" hidden="1">
            <a:extLst>
              <a:ext uri="{FF2B5EF4-FFF2-40B4-BE49-F238E27FC236}">
                <a16:creationId xmlns:a16="http://schemas.microsoft.com/office/drawing/2014/main" id="{134D2930-B9E6-4194-A856-0D9373E475CA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44" name="OTLSHAPE_T_9ddedaf8b19c41c2a37d94ac64317db5_StartDate" hidden="1">
            <a:extLst>
              <a:ext uri="{FF2B5EF4-FFF2-40B4-BE49-F238E27FC236}">
                <a16:creationId xmlns:a16="http://schemas.microsoft.com/office/drawing/2014/main" id="{879B0AB3-30C4-4099-ACF0-8877EC6DB099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12700" y="-79633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45" name="OTLSHAPE_T_9ddedaf8b19c41c2a37d94ac64317db5_EndDate" hidden="1">
            <a:extLst>
              <a:ext uri="{FF2B5EF4-FFF2-40B4-BE49-F238E27FC236}">
                <a16:creationId xmlns:a16="http://schemas.microsoft.com/office/drawing/2014/main" id="{75451101-8B3E-4611-84BD-C213E78C765A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12700" y="-79633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46" name="OTLSHAPE_T_9ddedaf8b19c41c2a37d94ac64317db5_JoinedDate">
            <a:extLst>
              <a:ext uri="{FF2B5EF4-FFF2-40B4-BE49-F238E27FC236}">
                <a16:creationId xmlns:a16="http://schemas.microsoft.com/office/drawing/2014/main" id="{D17B079B-0064-4937-8C28-074FAE876E1C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3094911" y="3160988"/>
            <a:ext cx="787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000" spc="-2">
                <a:solidFill>
                  <a:schemeClr val="dk2"/>
                </a:solidFill>
                <a:latin typeface="Calibri" panose="020F0502020204030204" pitchFamily="34" charset="0"/>
              </a:rPr>
              <a:t>Apr 16 - Apr 18</a:t>
            </a:r>
          </a:p>
        </p:txBody>
      </p:sp>
      <p:sp>
        <p:nvSpPr>
          <p:cNvPr id="47" name="OTLSHAPE_T_9ddedaf8b19c41c2a37d94ac64317db5_Title">
            <a:extLst>
              <a:ext uri="{FF2B5EF4-FFF2-40B4-BE49-F238E27FC236}">
                <a16:creationId xmlns:a16="http://schemas.microsoft.com/office/drawing/2014/main" id="{F62F571D-0316-41F2-B911-BE54220AAD3C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127000" y="3153241"/>
            <a:ext cx="647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100" b="1" spc="-8">
                <a:solidFill>
                  <a:schemeClr val="dk1"/>
                </a:solidFill>
                <a:latin typeface="Calibri" panose="020F0502020204030204" pitchFamily="34" charset="0"/>
              </a:rPr>
              <a:t>T4 B prova </a:t>
            </a:r>
          </a:p>
        </p:txBody>
      </p:sp>
      <p:sp>
        <p:nvSpPr>
          <p:cNvPr id="56" name="OTLSHAPE_T_6d0c416dd459457e953ce00f95ed5936_Duration" hidden="1">
            <a:extLst>
              <a:ext uri="{FF2B5EF4-FFF2-40B4-BE49-F238E27FC236}">
                <a16:creationId xmlns:a16="http://schemas.microsoft.com/office/drawing/2014/main" id="{694462A9-606D-4AA0-B89B-F720DEECE7C0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12700" y="-156577"/>
            <a:ext cx="2794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000">
                <a:solidFill>
                  <a:schemeClr val="accent2"/>
                </a:solidFill>
                <a:latin typeface="Calibri" panose="020F0502020204030204" pitchFamily="34" charset="0"/>
              </a:rPr>
              <a:t>1 day</a:t>
            </a:r>
          </a:p>
        </p:txBody>
      </p:sp>
      <p:sp>
        <p:nvSpPr>
          <p:cNvPr id="57" name="OTLSHAPE_T_6d0c416dd459457e953ce00f95ed5936_TextPercentage" hidden="1">
            <a:extLst>
              <a:ext uri="{FF2B5EF4-FFF2-40B4-BE49-F238E27FC236}">
                <a16:creationId xmlns:a16="http://schemas.microsoft.com/office/drawing/2014/main" id="{A99B89D0-2F9F-49E3-B7E5-3AC448B096CC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58" name="OTLSHAPE_T_6d0c416dd459457e953ce00f95ed5936_StartDate" hidden="1">
            <a:extLst>
              <a:ext uri="{FF2B5EF4-FFF2-40B4-BE49-F238E27FC236}">
                <a16:creationId xmlns:a16="http://schemas.microsoft.com/office/drawing/2014/main" id="{FFDC403C-40E0-441E-B926-A378D473C3AB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12700" y="-79633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59" name="OTLSHAPE_T_6d0c416dd459457e953ce00f95ed5936_EndDate" hidden="1">
            <a:extLst>
              <a:ext uri="{FF2B5EF4-FFF2-40B4-BE49-F238E27FC236}">
                <a16:creationId xmlns:a16="http://schemas.microsoft.com/office/drawing/2014/main" id="{FA074D18-9AC2-4324-8D9C-E4D58B25BF1C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12700" y="-79633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60" name="OTLSHAPE_T_6d0c416dd459457e953ce00f95ed5936_JoinedDate">
            <a:extLst>
              <a:ext uri="{FF2B5EF4-FFF2-40B4-BE49-F238E27FC236}">
                <a16:creationId xmlns:a16="http://schemas.microsoft.com/office/drawing/2014/main" id="{35E7FAB7-33CB-4A9A-821D-FF14B2CE93D4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4257524" y="3427688"/>
            <a:ext cx="863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000" spc="-4">
                <a:solidFill>
                  <a:schemeClr val="dk2"/>
                </a:solidFill>
                <a:latin typeface="Calibri" panose="020F0502020204030204" pitchFamily="34" charset="0"/>
              </a:rPr>
              <a:t>May 14 - May 16</a:t>
            </a:r>
          </a:p>
        </p:txBody>
      </p:sp>
      <p:sp>
        <p:nvSpPr>
          <p:cNvPr id="61" name="OTLSHAPE_T_6d0c416dd459457e953ce00f95ed5936_Title">
            <a:extLst>
              <a:ext uri="{FF2B5EF4-FFF2-40B4-BE49-F238E27FC236}">
                <a16:creationId xmlns:a16="http://schemas.microsoft.com/office/drawing/2014/main" id="{5998646E-9468-47B4-82DC-084761070C56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127000" y="3419940"/>
            <a:ext cx="571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100" b="1" spc="-8">
                <a:solidFill>
                  <a:schemeClr val="dk1"/>
                </a:solidFill>
                <a:latin typeface="Calibri" panose="020F0502020204030204" pitchFamily="34" charset="0"/>
              </a:rPr>
              <a:t>T4 juntas </a:t>
            </a:r>
          </a:p>
        </p:txBody>
      </p:sp>
      <p:sp>
        <p:nvSpPr>
          <p:cNvPr id="64" name="OTLSHAPE_T_4f29179600ff4b9e86236f2075cb7586_Duration" hidden="1">
            <a:extLst>
              <a:ext uri="{FF2B5EF4-FFF2-40B4-BE49-F238E27FC236}">
                <a16:creationId xmlns:a16="http://schemas.microsoft.com/office/drawing/2014/main" id="{924C5483-4877-4042-914C-AF04D8BF56CC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12700" y="-156577"/>
            <a:ext cx="2794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000">
                <a:solidFill>
                  <a:schemeClr val="accent2"/>
                </a:solidFill>
                <a:latin typeface="Calibri" panose="020F0502020204030204" pitchFamily="34" charset="0"/>
              </a:rPr>
              <a:t>1 day</a:t>
            </a:r>
          </a:p>
        </p:txBody>
      </p:sp>
      <p:sp>
        <p:nvSpPr>
          <p:cNvPr id="65" name="OTLSHAPE_T_4f29179600ff4b9e86236f2075cb7586_TextPercentage" hidden="1">
            <a:extLst>
              <a:ext uri="{FF2B5EF4-FFF2-40B4-BE49-F238E27FC236}">
                <a16:creationId xmlns:a16="http://schemas.microsoft.com/office/drawing/2014/main" id="{C5F9C787-939C-4A12-8439-497E92B443AC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66" name="OTLSHAPE_T_4f29179600ff4b9e86236f2075cb7586_StartDate" hidden="1">
            <a:extLst>
              <a:ext uri="{FF2B5EF4-FFF2-40B4-BE49-F238E27FC236}">
                <a16:creationId xmlns:a16="http://schemas.microsoft.com/office/drawing/2014/main" id="{951A1E9B-C391-4238-AC25-7905711B4FE6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12700" y="-79633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67" name="OTLSHAPE_T_4f29179600ff4b9e86236f2075cb7586_EndDate" hidden="1">
            <a:extLst>
              <a:ext uri="{FF2B5EF4-FFF2-40B4-BE49-F238E27FC236}">
                <a16:creationId xmlns:a16="http://schemas.microsoft.com/office/drawing/2014/main" id="{857B6D4D-EA73-49F7-985E-F4B5462392C9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12700" y="-79633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68" name="OTLSHAPE_T_4f29179600ff4b9e86236f2075cb7586_JoinedDate">
            <a:extLst>
              <a:ext uri="{FF2B5EF4-FFF2-40B4-BE49-F238E27FC236}">
                <a16:creationId xmlns:a16="http://schemas.microsoft.com/office/drawing/2014/main" id="{C14D678B-7D8D-4C3E-9C91-F0AFA9E41E80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5420138" y="3694388"/>
            <a:ext cx="762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000" spc="-4">
                <a:solidFill>
                  <a:schemeClr val="dk2"/>
                </a:solidFill>
                <a:latin typeface="Calibri" panose="020F0502020204030204" pitchFamily="34" charset="0"/>
              </a:rPr>
              <a:t>Jun 11 - Jun 13</a:t>
            </a:r>
          </a:p>
        </p:txBody>
      </p:sp>
      <p:sp>
        <p:nvSpPr>
          <p:cNvPr id="69" name="OTLSHAPE_T_4f29179600ff4b9e86236f2075cb7586_Title">
            <a:extLst>
              <a:ext uri="{FF2B5EF4-FFF2-40B4-BE49-F238E27FC236}">
                <a16:creationId xmlns:a16="http://schemas.microsoft.com/office/drawing/2014/main" id="{49BEA761-146B-4E9C-89FA-DF84CF5FADB7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127000" y="3686640"/>
            <a:ext cx="571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100" b="1" spc="-8">
                <a:solidFill>
                  <a:schemeClr val="dk1"/>
                </a:solidFill>
                <a:latin typeface="Calibri" panose="020F0502020204030204" pitchFamily="34" charset="0"/>
              </a:rPr>
              <a:t>T4 juntas </a:t>
            </a:r>
          </a:p>
        </p:txBody>
      </p:sp>
      <p:sp>
        <p:nvSpPr>
          <p:cNvPr id="72" name="OTLSHAPE_T_9a6ac043d9d34dc9b21615bc4c02e8ae_Duration" hidden="1">
            <a:extLst>
              <a:ext uri="{FF2B5EF4-FFF2-40B4-BE49-F238E27FC236}">
                <a16:creationId xmlns:a16="http://schemas.microsoft.com/office/drawing/2014/main" id="{EB38EFB1-D4F6-46F7-B393-C535AB57F9EC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12700" y="-156577"/>
            <a:ext cx="2794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000">
                <a:solidFill>
                  <a:schemeClr val="accent2"/>
                </a:solidFill>
                <a:latin typeface="Calibri" panose="020F0502020204030204" pitchFamily="34" charset="0"/>
              </a:rPr>
              <a:t>1 day</a:t>
            </a:r>
          </a:p>
        </p:txBody>
      </p:sp>
      <p:sp>
        <p:nvSpPr>
          <p:cNvPr id="73" name="OTLSHAPE_T_9a6ac043d9d34dc9b21615bc4c02e8ae_TextPercentage" hidden="1">
            <a:extLst>
              <a:ext uri="{FF2B5EF4-FFF2-40B4-BE49-F238E27FC236}">
                <a16:creationId xmlns:a16="http://schemas.microsoft.com/office/drawing/2014/main" id="{1CC4ECCE-EE21-47F7-A54C-86AF85BB8F61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74" name="OTLSHAPE_T_9a6ac043d9d34dc9b21615bc4c02e8ae_StartDate" hidden="1">
            <a:extLst>
              <a:ext uri="{FF2B5EF4-FFF2-40B4-BE49-F238E27FC236}">
                <a16:creationId xmlns:a16="http://schemas.microsoft.com/office/drawing/2014/main" id="{3F3828DC-1CD0-4C05-AE9E-63D8877EF540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12700" y="-79633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75" name="OTLSHAPE_T_9a6ac043d9d34dc9b21615bc4c02e8ae_EndDate" hidden="1">
            <a:extLst>
              <a:ext uri="{FF2B5EF4-FFF2-40B4-BE49-F238E27FC236}">
                <a16:creationId xmlns:a16="http://schemas.microsoft.com/office/drawing/2014/main" id="{72F4EF8D-21BF-46F3-AC25-C1A4E88888E2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12700" y="-79633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76" name="OTLSHAPE_T_9a6ac043d9d34dc9b21615bc4c02e8ae_JoinedDate">
            <a:extLst>
              <a:ext uri="{FF2B5EF4-FFF2-40B4-BE49-F238E27FC236}">
                <a16:creationId xmlns:a16="http://schemas.microsoft.com/office/drawing/2014/main" id="{A4D8B24F-7CCC-4E01-89C5-7C8499189D11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6873405" y="3961088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000" spc="-4">
                <a:solidFill>
                  <a:schemeClr val="dk2"/>
                </a:solidFill>
                <a:latin typeface="Calibri" panose="020F0502020204030204" pitchFamily="34" charset="0"/>
              </a:rPr>
              <a:t>Jul 16 - Jul 18</a:t>
            </a:r>
          </a:p>
        </p:txBody>
      </p:sp>
      <p:sp>
        <p:nvSpPr>
          <p:cNvPr id="77" name="OTLSHAPE_T_9a6ac043d9d34dc9b21615bc4c02e8ae_Title">
            <a:extLst>
              <a:ext uri="{FF2B5EF4-FFF2-40B4-BE49-F238E27FC236}">
                <a16:creationId xmlns:a16="http://schemas.microsoft.com/office/drawing/2014/main" id="{1D317F47-8ED7-4C75-8AAA-76C9316A6CB8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127000" y="3953340"/>
            <a:ext cx="533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100" b="1" spc="-8">
                <a:solidFill>
                  <a:schemeClr val="dk1"/>
                </a:solidFill>
                <a:latin typeface="Calibri" panose="020F0502020204030204" pitchFamily="34" charset="0"/>
              </a:rPr>
              <a:t>T4 juntas</a:t>
            </a:r>
          </a:p>
        </p:txBody>
      </p:sp>
      <p:sp>
        <p:nvSpPr>
          <p:cNvPr id="80" name="OTLSHAPE_T_1427f82205b24c7e86175df168f0bd7e_Duration" hidden="1">
            <a:extLst>
              <a:ext uri="{FF2B5EF4-FFF2-40B4-BE49-F238E27FC236}">
                <a16:creationId xmlns:a16="http://schemas.microsoft.com/office/drawing/2014/main" id="{DC5ACD4B-7913-430B-85E2-E2A2126DA452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12700" y="-156577"/>
            <a:ext cx="2794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000">
                <a:solidFill>
                  <a:schemeClr val="accent2"/>
                </a:solidFill>
                <a:latin typeface="Calibri" panose="020F0502020204030204" pitchFamily="34" charset="0"/>
              </a:rPr>
              <a:t>1 day</a:t>
            </a:r>
          </a:p>
        </p:txBody>
      </p:sp>
      <p:sp>
        <p:nvSpPr>
          <p:cNvPr id="81" name="OTLSHAPE_T_1427f82205b24c7e86175df168f0bd7e_TextPercentage" hidden="1">
            <a:extLst>
              <a:ext uri="{FF2B5EF4-FFF2-40B4-BE49-F238E27FC236}">
                <a16:creationId xmlns:a16="http://schemas.microsoft.com/office/drawing/2014/main" id="{EF8F9039-E8D2-48A2-AFBB-CD8B312EFF1B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82" name="OTLSHAPE_T_1427f82205b24c7e86175df168f0bd7e_StartDate" hidden="1">
            <a:extLst>
              <a:ext uri="{FF2B5EF4-FFF2-40B4-BE49-F238E27FC236}">
                <a16:creationId xmlns:a16="http://schemas.microsoft.com/office/drawing/2014/main" id="{23B9FEE0-7E8E-401D-B642-973E8EBA1B97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12700" y="-79633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3" name="OTLSHAPE_T_1427f82205b24c7e86175df168f0bd7e_EndDate" hidden="1">
            <a:extLst>
              <a:ext uri="{FF2B5EF4-FFF2-40B4-BE49-F238E27FC236}">
                <a16:creationId xmlns:a16="http://schemas.microsoft.com/office/drawing/2014/main" id="{A9707AD8-AF3C-42FD-A552-2F881C9DF3BB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12700" y="-79633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4" name="OTLSHAPE_T_1427f82205b24c7e86175df168f0bd7e_JoinedDate">
            <a:extLst>
              <a:ext uri="{FF2B5EF4-FFF2-40B4-BE49-F238E27FC236}">
                <a16:creationId xmlns:a16="http://schemas.microsoft.com/office/drawing/2014/main" id="{3FFCD777-B150-4194-AC01-88E19EA07C74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8036019" y="4227788"/>
            <a:ext cx="812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000" spc="-4">
                <a:solidFill>
                  <a:schemeClr val="dk2"/>
                </a:solidFill>
                <a:latin typeface="Calibri" panose="020F0502020204030204" pitchFamily="34" charset="0"/>
              </a:rPr>
              <a:t>Aug 13 - Aug 15</a:t>
            </a:r>
          </a:p>
        </p:txBody>
      </p:sp>
      <p:sp>
        <p:nvSpPr>
          <p:cNvPr id="85" name="OTLSHAPE_T_1427f82205b24c7e86175df168f0bd7e_Title">
            <a:extLst>
              <a:ext uri="{FF2B5EF4-FFF2-40B4-BE49-F238E27FC236}">
                <a16:creationId xmlns:a16="http://schemas.microsoft.com/office/drawing/2014/main" id="{0563614A-41BA-42D0-A3B0-2C7A9C3F07B0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127000" y="4220040"/>
            <a:ext cx="533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100" b="1" spc="-8">
                <a:solidFill>
                  <a:schemeClr val="dk1"/>
                </a:solidFill>
                <a:latin typeface="Calibri" panose="020F0502020204030204" pitchFamily="34" charset="0"/>
              </a:rPr>
              <a:t>T4 juntas</a:t>
            </a:r>
          </a:p>
        </p:txBody>
      </p:sp>
      <p:sp>
        <p:nvSpPr>
          <p:cNvPr id="88" name="OTLSHAPE_T_21a1357daf3b46a298691ce01de8f5b9_Duration" hidden="1">
            <a:extLst>
              <a:ext uri="{FF2B5EF4-FFF2-40B4-BE49-F238E27FC236}">
                <a16:creationId xmlns:a16="http://schemas.microsoft.com/office/drawing/2014/main" id="{E1FC3C6D-ADA2-4399-8D69-417DB083E88D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12700" y="-156577"/>
            <a:ext cx="2794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000">
                <a:solidFill>
                  <a:schemeClr val="accent2"/>
                </a:solidFill>
                <a:latin typeface="Calibri" panose="020F0502020204030204" pitchFamily="34" charset="0"/>
              </a:rPr>
              <a:t>1 day</a:t>
            </a:r>
          </a:p>
        </p:txBody>
      </p:sp>
      <p:sp>
        <p:nvSpPr>
          <p:cNvPr id="89" name="OTLSHAPE_T_21a1357daf3b46a298691ce01de8f5b9_TextPercentage" hidden="1">
            <a:extLst>
              <a:ext uri="{FF2B5EF4-FFF2-40B4-BE49-F238E27FC236}">
                <a16:creationId xmlns:a16="http://schemas.microsoft.com/office/drawing/2014/main" id="{D300177A-6766-4515-93E8-84FE2B0554F5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90" name="OTLSHAPE_T_21a1357daf3b46a298691ce01de8f5b9_StartDate" hidden="1">
            <a:extLst>
              <a:ext uri="{FF2B5EF4-FFF2-40B4-BE49-F238E27FC236}">
                <a16:creationId xmlns:a16="http://schemas.microsoft.com/office/drawing/2014/main" id="{58421C4D-A7B5-4268-9D73-9D9D32202CC3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12700" y="-79633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91" name="OTLSHAPE_T_21a1357daf3b46a298691ce01de8f5b9_EndDate" hidden="1">
            <a:extLst>
              <a:ext uri="{FF2B5EF4-FFF2-40B4-BE49-F238E27FC236}">
                <a16:creationId xmlns:a16="http://schemas.microsoft.com/office/drawing/2014/main" id="{BAE5ECAF-7D96-49A8-B568-4FFD22779594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12700" y="-79633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92" name="OTLSHAPE_T_21a1357daf3b46a298691ce01de8f5b9_JoinedDate">
            <a:extLst>
              <a:ext uri="{FF2B5EF4-FFF2-40B4-BE49-F238E27FC236}">
                <a16:creationId xmlns:a16="http://schemas.microsoft.com/office/drawing/2014/main" id="{C7AA7783-6B75-4555-AA6E-E340A8C0BCBD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9198632" y="4494488"/>
            <a:ext cx="800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000" spc="-4">
                <a:solidFill>
                  <a:schemeClr val="dk2"/>
                </a:solidFill>
                <a:latin typeface="Calibri" panose="020F0502020204030204" pitchFamily="34" charset="0"/>
              </a:rPr>
              <a:t>Sep 10 - Sep 12</a:t>
            </a:r>
          </a:p>
        </p:txBody>
      </p:sp>
      <p:sp>
        <p:nvSpPr>
          <p:cNvPr id="93" name="OTLSHAPE_T_21a1357daf3b46a298691ce01de8f5b9_Title">
            <a:extLst>
              <a:ext uri="{FF2B5EF4-FFF2-40B4-BE49-F238E27FC236}">
                <a16:creationId xmlns:a16="http://schemas.microsoft.com/office/drawing/2014/main" id="{4AC082EB-7D59-41BB-8061-CA7CACD8FA9E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127000" y="4486740"/>
            <a:ext cx="533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100" b="1" spc="-8">
                <a:solidFill>
                  <a:schemeClr val="dk1"/>
                </a:solidFill>
                <a:latin typeface="Calibri" panose="020F0502020204030204" pitchFamily="34" charset="0"/>
              </a:rPr>
              <a:t>T4 juntas</a:t>
            </a:r>
          </a:p>
        </p:txBody>
      </p:sp>
      <p:sp>
        <p:nvSpPr>
          <p:cNvPr id="96" name="OTLSHAPE_T_2f8642bae68a40fd810c3081d4177bf8_Duration" hidden="1">
            <a:extLst>
              <a:ext uri="{FF2B5EF4-FFF2-40B4-BE49-F238E27FC236}">
                <a16:creationId xmlns:a16="http://schemas.microsoft.com/office/drawing/2014/main" id="{4777ACC8-74FC-4281-8F3A-F9895902A177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12700" y="-156577"/>
            <a:ext cx="2794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000">
                <a:solidFill>
                  <a:schemeClr val="accent2"/>
                </a:solidFill>
                <a:latin typeface="Calibri" panose="020F0502020204030204" pitchFamily="34" charset="0"/>
              </a:rPr>
              <a:t>1 day</a:t>
            </a:r>
          </a:p>
        </p:txBody>
      </p:sp>
      <p:sp>
        <p:nvSpPr>
          <p:cNvPr id="97" name="OTLSHAPE_T_2f8642bae68a40fd810c3081d4177bf8_TextPercentage" hidden="1">
            <a:extLst>
              <a:ext uri="{FF2B5EF4-FFF2-40B4-BE49-F238E27FC236}">
                <a16:creationId xmlns:a16="http://schemas.microsoft.com/office/drawing/2014/main" id="{9057E533-6C99-4802-B9A9-2FD60B96DCB2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98" name="OTLSHAPE_T_2f8642bae68a40fd810c3081d4177bf8_StartDate" hidden="1">
            <a:extLst>
              <a:ext uri="{FF2B5EF4-FFF2-40B4-BE49-F238E27FC236}">
                <a16:creationId xmlns:a16="http://schemas.microsoft.com/office/drawing/2014/main" id="{F030362B-72BF-4709-A458-12494C859824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12700" y="-79633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99" name="OTLSHAPE_T_2f8642bae68a40fd810c3081d4177bf8_EndDate" hidden="1">
            <a:extLst>
              <a:ext uri="{FF2B5EF4-FFF2-40B4-BE49-F238E27FC236}">
                <a16:creationId xmlns:a16="http://schemas.microsoft.com/office/drawing/2014/main" id="{56D438D0-5901-4762-8A03-BAB3EB7369B0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12700" y="-79633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00" name="OTLSHAPE_T_2f8642bae68a40fd810c3081d4177bf8_JoinedDate">
            <a:extLst>
              <a:ext uri="{FF2B5EF4-FFF2-40B4-BE49-F238E27FC236}">
                <a16:creationId xmlns:a16="http://schemas.microsoft.com/office/drawing/2014/main" id="{B32ADB9E-B8D8-4288-BBE4-92BEA9FD0ED7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10070592" y="4761188"/>
            <a:ext cx="647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000" spc="-4">
                <a:solidFill>
                  <a:schemeClr val="dk2"/>
                </a:solidFill>
                <a:latin typeface="Calibri" panose="020F0502020204030204" pitchFamily="34" charset="0"/>
              </a:rPr>
              <a:t>Oct 1 - Oct 3</a:t>
            </a:r>
          </a:p>
        </p:txBody>
      </p:sp>
      <p:sp>
        <p:nvSpPr>
          <p:cNvPr id="101" name="OTLSHAPE_T_2f8642bae68a40fd810c3081d4177bf8_Title">
            <a:extLst>
              <a:ext uri="{FF2B5EF4-FFF2-40B4-BE49-F238E27FC236}">
                <a16:creationId xmlns:a16="http://schemas.microsoft.com/office/drawing/2014/main" id="{68CAFD7E-FDA6-4794-8818-FCC4B0A1097C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127000" y="4753440"/>
            <a:ext cx="533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100" b="1" spc="-8">
                <a:solidFill>
                  <a:schemeClr val="dk1"/>
                </a:solidFill>
                <a:latin typeface="Calibri" panose="020F0502020204030204" pitchFamily="34" charset="0"/>
              </a:rPr>
              <a:t>T4 juntas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11717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LSHAPE_TB_00000000000000000000000000000000_LeftEndCaps">
            <a:extLst>
              <a:ext uri="{FF2B5EF4-FFF2-40B4-BE49-F238E27FC236}">
                <a16:creationId xmlns:a16="http://schemas.microsoft.com/office/drawing/2014/main" id="{E823DFA7-4DC8-4D08-BF37-CAF5740975FD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254000" y="5194469"/>
            <a:ext cx="44961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pt-BR" b="1" spc="-38">
                <a:solidFill>
                  <a:schemeClr val="accent2"/>
                </a:solidFill>
                <a:latin typeface="Calibri" panose="020F0502020204030204" pitchFamily="34" charset="0"/>
              </a:rPr>
              <a:t>2021</a:t>
            </a:r>
          </a:p>
        </p:txBody>
      </p:sp>
      <p:sp>
        <p:nvSpPr>
          <p:cNvPr id="3" name="OTLSHAPE_TB_00000000000000000000000000000000_RightEndCaps">
            <a:extLst>
              <a:ext uri="{FF2B5EF4-FFF2-40B4-BE49-F238E27FC236}">
                <a16:creationId xmlns:a16="http://schemas.microsoft.com/office/drawing/2014/main" id="{9A7DA23D-0E6F-40FF-B589-71FDC5A06A83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11474534" y="5194469"/>
            <a:ext cx="44961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pt-BR" b="1" spc="-38">
                <a:solidFill>
                  <a:schemeClr val="accent2"/>
                </a:solidFill>
                <a:latin typeface="Calibri" panose="020F0502020204030204" pitchFamily="34" charset="0"/>
              </a:rPr>
              <a:t>2021</a:t>
            </a:r>
            <a:endParaRPr lang="pt-BR" b="1" spc="-38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cxnSp>
        <p:nvCxnSpPr>
          <p:cNvPr id="41" name="OTLSHAPE_T_c6c12cc4e61e4af28607156788f306db_HorizontalConnector1">
            <a:extLst>
              <a:ext uri="{FF2B5EF4-FFF2-40B4-BE49-F238E27FC236}">
                <a16:creationId xmlns:a16="http://schemas.microsoft.com/office/drawing/2014/main" id="{A838471F-21CD-4A3C-AC24-63FECB3B5101}"/>
              </a:ext>
            </a:extLst>
          </p:cNvPr>
          <p:cNvCxnSpPr/>
          <p:nvPr>
            <p:custDataLst>
              <p:tags r:id="rId4"/>
            </p:custDataLst>
          </p:nvPr>
        </p:nvCxnSpPr>
        <p:spPr>
          <a:xfrm>
            <a:off x="654642" y="4572000"/>
            <a:ext cx="1021996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OTLSHAPE_T_adb17298516f4d2d907c8edc831c7565_HorizontalConnector1">
            <a:extLst>
              <a:ext uri="{FF2B5EF4-FFF2-40B4-BE49-F238E27FC236}">
                <a16:creationId xmlns:a16="http://schemas.microsoft.com/office/drawing/2014/main" id="{DDC3BD96-ECA7-404D-BABD-45C2EB231548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654643" y="4838700"/>
            <a:ext cx="7025542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TLSHAPE_TB_00000000000000000000000000000000_ScaleContainer">
            <a:extLst>
              <a:ext uri="{FF2B5EF4-FFF2-40B4-BE49-F238E27FC236}">
                <a16:creationId xmlns:a16="http://schemas.microsoft.com/office/drawing/2014/main" id="{02002DC3-2B9F-4A31-BEAE-1329BBE3DC7A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844465" y="5143500"/>
            <a:ext cx="10515600" cy="381000"/>
          </a:xfrm>
          <a:prstGeom prst="snip2DiagRect">
            <a:avLst>
              <a:gd name="adj1" fmla="val 100000"/>
              <a:gd name="adj2" fmla="val 16667"/>
            </a:avLst>
          </a:prstGeom>
          <a:gradFill flip="none" rotWithShape="1">
            <a:gsLst>
              <a:gs pos="0">
                <a:srgbClr val="44546A"/>
              </a:gs>
              <a:gs pos="100000">
                <a:srgbClr val="52667F"/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OTLSHAPE_TB_00000000000000000000000000000000_ElapsedTime" hidden="1">
            <a:extLst>
              <a:ext uri="{FF2B5EF4-FFF2-40B4-BE49-F238E27FC236}">
                <a16:creationId xmlns:a16="http://schemas.microsoft.com/office/drawing/2014/main" id="{DD8717BB-415F-4B7C-B349-1D67CE0B1150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0" y="0"/>
            <a:ext cx="0" cy="0"/>
          </a:xfrm>
          <a:prstGeom prst="snip2DiagRect">
            <a:avLst>
              <a:gd name="adj1" fmla="val 100000"/>
              <a:gd name="adj2" fmla="val 30000"/>
            </a:avLst>
          </a:prstGeom>
          <a:solidFill>
            <a:srgbClr val="FF0000">
              <a:alpha val="30196"/>
            </a:srgb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w="12700" h="139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OTLSHAPE_TB_00000000000000000000000000000000_TodayMarkerShape" hidden="1">
            <a:extLst>
              <a:ext uri="{FF2B5EF4-FFF2-40B4-BE49-F238E27FC236}">
                <a16:creationId xmlns:a16="http://schemas.microsoft.com/office/drawing/2014/main" id="{4A6C48D0-4131-4619-B037-DFD86B4D2203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955137" y="5524500"/>
            <a:ext cx="114300" cy="127000"/>
          </a:xfrm>
          <a:prstGeom prst="triangl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73E4579F-7170-4B2C-A8E3-F771D4817F3E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1073065" y="5240972"/>
            <a:ext cx="24397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pt-BR" sz="1200" spc="-20">
                <a:solidFill>
                  <a:schemeClr val="lt1"/>
                </a:solidFill>
                <a:latin typeface="Calibri" panose="020F0502020204030204" pitchFamily="34" charset="0"/>
              </a:rPr>
              <a:t>Nov</a:t>
            </a:r>
            <a:endParaRPr lang="pt-BR" sz="1200" spc="-20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OTLSHAPE_TB_00000000000000000000000000000000_TimescaleInterval2">
            <a:extLst>
              <a:ext uri="{FF2B5EF4-FFF2-40B4-BE49-F238E27FC236}">
                <a16:creationId xmlns:a16="http://schemas.microsoft.com/office/drawing/2014/main" id="{0FD633CF-4464-4888-A269-51348984AB11}"/>
              </a:ext>
            </a:extLst>
          </p:cNvPr>
          <p:cNvSpPr txBox="1"/>
          <p:nvPr>
            <p:custDataLst>
              <p:tags r:id="rId10"/>
            </p:custDataLst>
          </p:nvPr>
        </p:nvSpPr>
        <p:spPr>
          <a:xfrm>
            <a:off x="6076117" y="5240972"/>
            <a:ext cx="234167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pt-BR" sz="1200" spc="-22">
                <a:solidFill>
                  <a:schemeClr val="lt1"/>
                </a:solidFill>
                <a:latin typeface="Calibri" panose="020F0502020204030204" pitchFamily="34" charset="0"/>
              </a:rPr>
              <a:t>Dec</a:t>
            </a:r>
            <a:endParaRPr lang="pt-BR" sz="1200" spc="-22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27" name="OTLSHAPE_TB_00000000000000000000000000000000_TodayMarkerText" hidden="1">
            <a:extLst>
              <a:ext uri="{FF2B5EF4-FFF2-40B4-BE49-F238E27FC236}">
                <a16:creationId xmlns:a16="http://schemas.microsoft.com/office/drawing/2014/main" id="{C294CBFF-7006-4F87-9F8D-57BB3213B746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-168984" y="58866"/>
            <a:ext cx="0" cy="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pt-BR" sz="120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</a:p>
        </p:txBody>
      </p:sp>
      <p:cxnSp>
        <p:nvCxnSpPr>
          <p:cNvPr id="9" name="OTLSHAPE_TB_00000000000000000000000000000000_Separator1">
            <a:extLst>
              <a:ext uri="{FF2B5EF4-FFF2-40B4-BE49-F238E27FC236}">
                <a16:creationId xmlns:a16="http://schemas.microsoft.com/office/drawing/2014/main" id="{E0DCC9BD-8956-4294-A99A-FEE91BA7A3E9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6012615" y="52070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TLSHAPE_T_c6c12cc4e61e4af28607156788f306db_Shape">
            <a:extLst>
              <a:ext uri="{FF2B5EF4-FFF2-40B4-BE49-F238E27FC236}">
                <a16:creationId xmlns:a16="http://schemas.microsoft.com/office/drawing/2014/main" id="{B8515703-CB47-456C-93A0-DB22D38D661C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1676639" y="4470400"/>
            <a:ext cx="508000" cy="2032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9" name="OTLSHAPE_T_adb17298516f4d2d907c8edc831c7565_Shape">
            <a:extLst>
              <a:ext uri="{FF2B5EF4-FFF2-40B4-BE49-F238E27FC236}">
                <a16:creationId xmlns:a16="http://schemas.microsoft.com/office/drawing/2014/main" id="{CB520BE8-6F6F-4D4B-A524-2610FEB10800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7680185" y="4737100"/>
            <a:ext cx="342900" cy="2032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2" name="OTLSHAPE_T_c6c12cc4e61e4af28607156788f306db_ShapePercentage" hidden="1">
            <a:extLst>
              <a:ext uri="{FF2B5EF4-FFF2-40B4-BE49-F238E27FC236}">
                <a16:creationId xmlns:a16="http://schemas.microsoft.com/office/drawing/2014/main" id="{1D967938-093E-49FB-97B7-6A4496871D38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1676639" y="4470400"/>
            <a:ext cx="0" cy="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0" name="OTLSHAPE_T_adb17298516f4d2d907c8edc831c7565_ShapePercentage" hidden="1">
            <a:extLst>
              <a:ext uri="{FF2B5EF4-FFF2-40B4-BE49-F238E27FC236}">
                <a16:creationId xmlns:a16="http://schemas.microsoft.com/office/drawing/2014/main" id="{C5E8AC3D-7061-45D5-A58C-F5D0D0C0F7E3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7680185" y="4737100"/>
            <a:ext cx="0" cy="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3" name="OTLSHAPE_T_c6c12cc4e61e4af28607156788f306db_Duration" hidden="1">
            <a:extLst>
              <a:ext uri="{FF2B5EF4-FFF2-40B4-BE49-F238E27FC236}">
                <a16:creationId xmlns:a16="http://schemas.microsoft.com/office/drawing/2014/main" id="{35F2145C-58FE-47F7-88C6-7E2458E482CC}"/>
              </a:ext>
            </a:extLst>
          </p:cNvPr>
          <p:cNvSpPr txBox="1"/>
          <p:nvPr>
            <p:custDataLst>
              <p:tags r:id="rId17"/>
            </p:custDataLst>
          </p:nvPr>
        </p:nvSpPr>
        <p:spPr>
          <a:xfrm>
            <a:off x="12700" y="-156577"/>
            <a:ext cx="2794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000">
                <a:solidFill>
                  <a:schemeClr val="accent2"/>
                </a:solidFill>
                <a:latin typeface="Calibri" panose="020F0502020204030204" pitchFamily="34" charset="0"/>
              </a:rPr>
              <a:t>1 day</a:t>
            </a:r>
          </a:p>
        </p:txBody>
      </p:sp>
      <p:sp>
        <p:nvSpPr>
          <p:cNvPr id="54" name="OTLSHAPE_T_c6c12cc4e61e4af28607156788f306db_TextPercentage" hidden="1">
            <a:extLst>
              <a:ext uri="{FF2B5EF4-FFF2-40B4-BE49-F238E27FC236}">
                <a16:creationId xmlns:a16="http://schemas.microsoft.com/office/drawing/2014/main" id="{904B1F0F-13B2-4F85-B0FE-F34332BCBF01}"/>
              </a:ext>
            </a:extLst>
          </p:cNvPr>
          <p:cNvSpPr txBox="1"/>
          <p:nvPr>
            <p:custDataLst>
              <p:tags r:id="rId18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55" name="OTLSHAPE_T_c6c12cc4e61e4af28607156788f306db_StartDate" hidden="1">
            <a:extLst>
              <a:ext uri="{FF2B5EF4-FFF2-40B4-BE49-F238E27FC236}">
                <a16:creationId xmlns:a16="http://schemas.microsoft.com/office/drawing/2014/main" id="{6F8712AC-DC9C-4E09-8C8A-3B3A085FC38A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56" name="OTLSHAPE_T_c6c12cc4e61e4af28607156788f306db_EndDate" hidden="1">
            <a:extLst>
              <a:ext uri="{FF2B5EF4-FFF2-40B4-BE49-F238E27FC236}">
                <a16:creationId xmlns:a16="http://schemas.microsoft.com/office/drawing/2014/main" id="{2E3066D9-EC74-4262-AABA-1F5DDD3EC754}"/>
              </a:ext>
            </a:extLst>
          </p:cNvPr>
          <p:cNvSpPr txBox="1"/>
          <p:nvPr>
            <p:custDataLst>
              <p:tags r:id="rId20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57" name="OTLSHAPE_T_c6c12cc4e61e4af28607156788f306db_JoinedDate">
            <a:extLst>
              <a:ext uri="{FF2B5EF4-FFF2-40B4-BE49-F238E27FC236}">
                <a16:creationId xmlns:a16="http://schemas.microsoft.com/office/drawing/2014/main" id="{0B6471FA-6C5C-49A8-8C87-2A7584217174}"/>
              </a:ext>
            </a:extLst>
          </p:cNvPr>
          <p:cNvSpPr txBox="1"/>
          <p:nvPr>
            <p:custDataLst>
              <p:tags r:id="rId21"/>
            </p:custDataLst>
          </p:nvPr>
        </p:nvSpPr>
        <p:spPr>
          <a:xfrm>
            <a:off x="2227628" y="4494488"/>
            <a:ext cx="698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000" spc="-4">
                <a:solidFill>
                  <a:schemeClr val="dk2"/>
                </a:solidFill>
                <a:latin typeface="Calibri" panose="020F0502020204030204" pitchFamily="34" charset="0"/>
              </a:rPr>
              <a:t>Nov 5 - Nov 7</a:t>
            </a:r>
          </a:p>
        </p:txBody>
      </p:sp>
      <p:sp>
        <p:nvSpPr>
          <p:cNvPr id="58" name="OTLSHAPE_T_c6c12cc4e61e4af28607156788f306db_Title">
            <a:extLst>
              <a:ext uri="{FF2B5EF4-FFF2-40B4-BE49-F238E27FC236}">
                <a16:creationId xmlns:a16="http://schemas.microsoft.com/office/drawing/2014/main" id="{9BF65BAE-362B-41EA-B3B3-CEE9128C59FE}"/>
              </a:ext>
            </a:extLst>
          </p:cNvPr>
          <p:cNvSpPr txBox="1"/>
          <p:nvPr>
            <p:custDataLst>
              <p:tags r:id="rId22"/>
            </p:custDataLst>
          </p:nvPr>
        </p:nvSpPr>
        <p:spPr>
          <a:xfrm>
            <a:off x="127000" y="4486740"/>
            <a:ext cx="533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100" b="1" spc="-8">
                <a:solidFill>
                  <a:schemeClr val="dk1"/>
                </a:solidFill>
                <a:latin typeface="Calibri" panose="020F0502020204030204" pitchFamily="34" charset="0"/>
              </a:rPr>
              <a:t>T4 juntas</a:t>
            </a:r>
          </a:p>
        </p:txBody>
      </p:sp>
      <p:sp>
        <p:nvSpPr>
          <p:cNvPr id="61" name="OTLSHAPE_T_adb17298516f4d2d907c8edc831c7565_Duration" hidden="1">
            <a:extLst>
              <a:ext uri="{FF2B5EF4-FFF2-40B4-BE49-F238E27FC236}">
                <a16:creationId xmlns:a16="http://schemas.microsoft.com/office/drawing/2014/main" id="{FECAAFA0-1B5B-4DF3-8C1E-A9B73A4CA67B}"/>
              </a:ext>
            </a:extLst>
          </p:cNvPr>
          <p:cNvSpPr txBox="1"/>
          <p:nvPr>
            <p:custDataLst>
              <p:tags r:id="rId23"/>
            </p:custDataLst>
          </p:nvPr>
        </p:nvSpPr>
        <p:spPr>
          <a:xfrm>
            <a:off x="12700" y="-387410"/>
            <a:ext cx="4699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000">
                <a:solidFill>
                  <a:schemeClr val="accent2"/>
                </a:solidFill>
                <a:latin typeface="Calibri" panose="020F0502020204030204" pitchFamily="34" charset="0"/>
              </a:rPr>
              <a:t>1 minute</a:t>
            </a:r>
          </a:p>
        </p:txBody>
      </p:sp>
      <p:sp>
        <p:nvSpPr>
          <p:cNvPr id="62" name="OTLSHAPE_T_adb17298516f4d2d907c8edc831c7565_TextPercentage" hidden="1">
            <a:extLst>
              <a:ext uri="{FF2B5EF4-FFF2-40B4-BE49-F238E27FC236}">
                <a16:creationId xmlns:a16="http://schemas.microsoft.com/office/drawing/2014/main" id="{226A2978-35FC-46D5-AECD-958784DF1C25}"/>
              </a:ext>
            </a:extLst>
          </p:cNvPr>
          <p:cNvSpPr txBox="1"/>
          <p:nvPr>
            <p:custDataLst>
              <p:tags r:id="rId24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63" name="OTLSHAPE_T_adb17298516f4d2d907c8edc831c7565_StartDate" hidden="1">
            <a:extLst>
              <a:ext uri="{FF2B5EF4-FFF2-40B4-BE49-F238E27FC236}">
                <a16:creationId xmlns:a16="http://schemas.microsoft.com/office/drawing/2014/main" id="{3BB206C8-91B1-4353-8D7C-2EAE3CE3EFDF}"/>
              </a:ext>
            </a:extLst>
          </p:cNvPr>
          <p:cNvSpPr txBox="1"/>
          <p:nvPr>
            <p:custDataLst>
              <p:tags r:id="rId25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64" name="OTLSHAPE_T_adb17298516f4d2d907c8edc831c7565_EndDate" hidden="1">
            <a:extLst>
              <a:ext uri="{FF2B5EF4-FFF2-40B4-BE49-F238E27FC236}">
                <a16:creationId xmlns:a16="http://schemas.microsoft.com/office/drawing/2014/main" id="{BCE24A13-C003-4248-BFA1-73445DE409F3}"/>
              </a:ext>
            </a:extLst>
          </p:cNvPr>
          <p:cNvSpPr txBox="1"/>
          <p:nvPr>
            <p:custDataLst>
              <p:tags r:id="rId26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pt-BR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65" name="OTLSHAPE_T_adb17298516f4d2d907c8edc831c7565_JoinedDate">
            <a:extLst>
              <a:ext uri="{FF2B5EF4-FFF2-40B4-BE49-F238E27FC236}">
                <a16:creationId xmlns:a16="http://schemas.microsoft.com/office/drawing/2014/main" id="{ED7809C0-FA2D-4BD7-9F7C-73AC42CC8B59}"/>
              </a:ext>
            </a:extLst>
          </p:cNvPr>
          <p:cNvSpPr txBox="1"/>
          <p:nvPr>
            <p:custDataLst>
              <p:tags r:id="rId27"/>
            </p:custDataLst>
          </p:nvPr>
        </p:nvSpPr>
        <p:spPr>
          <a:xfrm>
            <a:off x="8064522" y="4761188"/>
            <a:ext cx="812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000" spc="-4">
                <a:solidFill>
                  <a:schemeClr val="dk2"/>
                </a:solidFill>
                <a:latin typeface="Calibri" panose="020F0502020204030204" pitchFamily="34" charset="0"/>
              </a:rPr>
              <a:t>Dec 10 - Dec 12</a:t>
            </a:r>
          </a:p>
        </p:txBody>
      </p:sp>
      <p:sp>
        <p:nvSpPr>
          <p:cNvPr id="66" name="OTLSHAPE_T_adb17298516f4d2d907c8edc831c7565_Title">
            <a:extLst>
              <a:ext uri="{FF2B5EF4-FFF2-40B4-BE49-F238E27FC236}">
                <a16:creationId xmlns:a16="http://schemas.microsoft.com/office/drawing/2014/main" id="{ED68046D-C429-4618-AA2C-20917015FC13}"/>
              </a:ext>
            </a:extLst>
          </p:cNvPr>
          <p:cNvSpPr txBox="1"/>
          <p:nvPr>
            <p:custDataLst>
              <p:tags r:id="rId28"/>
            </p:custDataLst>
          </p:nvPr>
        </p:nvSpPr>
        <p:spPr>
          <a:xfrm>
            <a:off x="127000" y="4753440"/>
            <a:ext cx="533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pt-BR" sz="1100" b="1" spc="-8">
                <a:solidFill>
                  <a:schemeClr val="dk1"/>
                </a:solidFill>
                <a:latin typeface="Calibri" panose="020F0502020204030204" pitchFamily="34" charset="0"/>
              </a:rPr>
              <a:t>T4 juntas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5700143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MuMSIsIk9yaWdpbmFsQXNzZW1ibHlWZXJzaW9uIjoiNC4wNi4wMC4wMCIsIkVkaXRpb24iOiJGcmVlIiwiSXNQbHVzRWRpdGlvbiI6ZmFsc2UsIklzUHJvRWRpdGlvbiI6ZmFsc2V9LCJFZmZlY3QiOjEsIlN0eWxlIjp7IiRpZCI6IjMiLCJUaW1lYmFuZFN0eWxlIjp7IiRpZCI6IjQiLCJTY2FsZU1hcmtpbmciOjAsIlNoYXBlIjo2LCJTaGFwZVN0eWxlIjp7IiRpZCI6IjUiLCJNYXJnaW4iOnsiJGlkIjoiNiIsIlRvcCI6MCwiTGVmdCI6MTAsIlJpZ2h0IjoxMCwiQm90dG9tIjowfSwiUGFkZGluZyI6eyIkaWQiOiI3IiwiVG9wIjo1LCJMZWZ0IjoxMywiUmlnaHQiOjEzLCJCb3R0b20iOjV9LCJCYWNrZ3JvdW5kIjp7IiRpZCI6IjgiLCJDb2xvciI6eyIkaWQiOiI5IiwiQSI6MjU1LCJSIjo2OCwiRyI6ODQsIkIiOjEwNn19LCJJc1Zpc2libGUiOnRydWUsIldpZHRoIjo4NTguMCwiSGVpZ2h0IjozMC4wLCJCb3JkZXJTdHlsZSI6eyIkaWQiOiIxMCIsIkxpbmVDb2xvciI6eyIkaWQiOiIxMSIsIiR0eXBlIjoiTkxSRS5Db21tb24uRG9tLlNvbGlkQ29sb3JCcnVzaCwgTkxSRS5Db21tb24iLCJDb2xvciI6eyIkaWQiOiIxMiIsIkEiOjI1NSwiUiI6MjU1LCJHIjowLCJCIjowfX0sIkxpbmVXZWlnaHQiOjAuMCwiTGluZVR5cGUiOjAsIlBhcmVudFN0eWxlIjpudWxsfSwiUGFyZW50U3R5bGUiOm51bGx9LCJSaWdodEVuZENhcHNTdHlsZSI6eyIkaWQiOiIxMyIsIkZvbnRTZXR0aW5ncyI6eyIkaWQiOiIxNCIsIkZvbnRTaXplIjoxOCwiRm9udE5hbWUiOiJDYWxpYnJpIiwiSXNCb2xkIjp0cnVlLCJJc0l0YWxpYyI6ZmFsc2UsIklzVW5kZXJsaW5lZCI6ZmFsc2UsIlBhcmVudFN0eWxlIjpudWxsfSwiQXV0b1NpemUiOjAsIkZvcmVncm91bmQiOnsiJGlkIjoiMTUiLCJDb2xvciI6eyIkaWQiOiIxNi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MTciLCJUb3AiOjAsIkxlZnQiOjAsIlJpZ2h0IjoyMCwiQm90dG9tIjowfSwiUGFkZGluZyI6eyIkaWQiOiIxOCIsIlRvcCI6MCwiTGVmdCI6MCwiUmlnaHQiOjAsIkJvdHRvbSI6MH0sIkJhY2tncm91bmQiOnsiJGlkIjoiMTkiLCJDb2xvciI6eyIkaWQiOiIyMCIsIkEiOjAsIlIiOjAsIkciOjAsIkIiOjB9fSwiSXNWaXNpYmxlIjp0cnVlLCJXaWR0aCI6MC4wLCJIZWlnaHQiOjAuMCwiQm9yZGVyU3R5bGUiOm51bGwsIlBhcmVudFN0eWxlIjpudWxsfSwiTGVmdEVuZENhcHNTdHlsZSI6eyIkaWQiOiIyMSIsIkZvbnRTZXR0aW5ncyI6eyIkaWQiOiIyMiIsIkZvbnRTaXplIjoxOCwiRm9udE5hbWUiOiJDYWxpYnJpIiwiSXNCb2xkIjp0cnVlLCJJc0l0YWxpYyI6ZmFsc2UsIklzVW5kZXJsaW5lZCI6ZmFsc2UsIlBhcmVudFN0eWxlIjpudWxsfSwiQXV0b1NpemUiOjAsIkZvcmVncm91bmQiOnsiJGlkIjoiMjMiLCJDb2xvciI6eyIkaWQiOiIyNC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MjUiLCJUb3AiOjAsIkxlZnQiOjIwLCJSaWdodCI6MCwiQm90dG9tIjowfSwiUGFkZGluZyI6eyIkaWQiOiIyNiIsIlRvcCI6MCwiTGVmdCI6MCwiUmlnaHQiOjAsIkJvdHRvbSI6MH0sIkJhY2tncm91bmQiOnsiJGlkIjoiMjciLCJDb2xvciI6eyIkcmVmIjoiMjAifX0sIklzVmlzaWJsZSI6dHJ1ZSwiV2lkdGgiOjAuMCwiSGVpZ2h0IjowLjAsIkJvcmRlclN0eWxlIjpudWxsLCJQYXJlbnRTdHlsZSI6bnVsbH0sIlRvZGF5VGV4dFN0eWxlIjp7IiRpZCI6IjI4IiwiRm9udFNldHRpbmdzIjp7IiRpZCI6IjI5IiwiRm9udFNpemUiOjEyLCJGb250TmFtZSI6IkNhbGlicmkiLCJJc0JvbGQiOmZhbHNlLCJJc0l0YWxpYyI6ZmFsc2UsIklzVW5kZXJsaW5lZCI6ZmFsc2UsIlBhcmVudFN0eWxlIjpudWxsfSwiQXV0b1NpemUiOjAsIkZvcmVncm91bmQiOnsiJGlkIjoiMzAiLCJDb2xvciI6eyIkaWQiOiIzMS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zMiIsIlRvcCI6MCwiTGVmdCI6MCwiUmlnaHQiOjAsIkJvdHRvbSI6MH0sIlBhZGRpbmciOnsiJGlkIjoiMzMiLCJUb3AiOjAsIkxlZnQiOjAsIlJpZ2h0IjowLCJCb3R0b20iOjB9LCJCYWNrZ3JvdW5kIjp7IiRpZCI6IjM0IiwiQ29sb3IiOnsiJHJlZiI6IjIwIn19LCJJc1Zpc2libGUiOmZhbHNlLCJXaWR0aCI6MC4wLCJIZWlnaHQiOjAuMCwiQm9yZGVyU3R5bGUiOm51bGwsIlBhcmVudFN0eWxlIjpudWxsfSwiVG9kYXlNYXJrZXJTdHlsZSI6eyIkaWQiOiIzNSIsIk1hcmdpbiI6eyIkaWQiOiIzNiIsIlRvcCI6MCwiTGVmdCI6MCwiUmlnaHQiOjAsIkJvdHRvbSI6MH0sIlBhZGRpbmciOnsiJGlkIjoiMzciLCJUb3AiOjAsIkxlZnQiOjAsIlJpZ2h0IjowLCJCb3R0b20iOjB9LCJCYWNrZ3JvdW5kIjp7IiRpZCI6IjM4IiwiQ29sb3IiOnsiJGlkIjoiMzkiLCJBIjoyNTUsIlIiOjI1NSwiRyI6MCwiQiI6MH19LCJJc1Zpc2libGUiOnRydWUsIldpZHRoIjowLjAsIkhlaWdodCI6MC4wLCJCb3JkZXJTdHlsZSI6bnVsbCwiUGFyZW50U3R5bGUiOm51bGx9LCJTY2FsZVN0eWxlIjp7IiRpZCI6IjQwIiwiU2hvd1NlZ21lbnRTZXBhcmF0b3JzIjp0cnVlLCJTZWdtZW50U2VwYXJhdG9yT3BhY2l0eSI6MzAsIkZvbnRTZXR0aW5ncyI6eyIkaWQiOiI0MSIsIkZvbnRTaXplIjoxMiwiRm9udE5hbWUiOiJDYWxpYnJpIiwiSXNCb2xkIjpmYWxzZSwiSXNJdGFsaWMiOmZhbHNlLCJJc1VuZGVybGluZWQiOmZhbHNlLCJQYXJlbnRTdHlsZSI6bnVsbH0sIkF1dG9TaXplIjowLCJGb3JlZ3JvdW5kIjp7IiRpZCI6IjQyIiwiQ29sb3IiOnsiJGlkIjoiNDM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NDQiLCJUb3AiOjAsIkxlZnQiOjUsIlJpZ2h0IjowLCJCb3R0b20iOjB9LCJQYWRkaW5nIjp7IiRpZCI6IjQ1IiwiVG9wIjowLCJMZWZ0IjowLCJSaWdodCI6MCwiQm90dG9tIjowfSwiQmFja2dyb3VuZCI6eyIkaWQiOiI0NiIsIkNvbG9yIjp7IiRyZWYiOiIyMCJ9fSwiSXNWaXNpYmxlIjp0cnVlLCJXaWR0aCI6MC4wLCJIZWlnaHQiOjAuMCwiQm9yZGVyU3R5bGUiOm51bGwsIlBhcmVudFN0eWxlIjpudWxsfSwiRWxhcHNlZFRpbWVCYWNrZ3JvdW5kIjp7IiRpZCI6IjQ3IiwiQ29sb3IiOnsiJGlkIjoiNDgiLCJBIjo3NywiUiI6MjU1LCJHIjowLCJCIjowfX0sIkFwcGVuZFllYXJPblllYXJDaGFuZ2UiOnRydWUsIkVsYXBzZWRUaW1lRm9ybWF0IjoxLCJUb2RheU1hcmtlclBvc2l0aW9uIjowLCJRdWlja1Bvc2l0aW9uIjoyLCJBYnNvbHV0ZVBvc2l0aW9uIjo0MDUuMCwiTWFyZ2luIjp7IiRpZCI6IjQ5IiwiVG9wIjowLCJMZWZ0IjoxMCwiUmlnaHQiOjEwLCJCb3R0b20iOjB9LCJQYWRkaW5nIjp7IiRpZCI6IjUwIiwiVG9wIjowLCJMZWZ0IjowLCJSaWdodCI6MCwiQm90dG9tIjowfSwiQmFja2dyb3VuZCI6eyIkaWQiOiI1MSIsIkNvbG9yIjp7IiRpZCI6IjUyIiwiQSI6MjU1LCJSIjozMSwiRyI6NzMsIkIiOjEyNX19LCJJc1Zpc2libGUiOnRydWUsIldpZHRoIjowLjAsIkhlaWdodCI6MC4wLCJCb3JkZXJTdHlsZSI6bnVsbCwiUGFyZW50U3R5bGUiOm51bGx9LCJEZWZhdWx0TWlsZXN0b25lU3R5bGUiOnsiJGlkIjoiNTMiLCJTaGFwZSI6MywiQ29ubmVjdG9yTWFyZ2luIjp7IiRpZCI6IjU0IiwiVG9wIjowLCJMZWZ0IjoyLCJSaWdodCI6MiwiQm90dG9tIjowfSwiQ29ubmVjdG9yU3R5bGUiOnsiJGlkIjoiNTUiLCJMaW5lQ29sb3IiOnsiJGlkIjoiNTYiLCIkdHlwZSI6Ik5MUkUuQ29tbW9uLkRvbS5Tb2xpZENvbG9yQnJ1c2gsIE5MUkUuQ29tbW9uIiwiQ29sb3IiOnsiJGlkIjoiNTciLCJBIjoxMjcsIlIiOjMxLCJHIjo3MywiQiI6MTI2fX0sIkxpbmVXZWlnaHQiOjEuMCwiTGluZVR5cGUiOjAsIlBhcmVudFN0eWxlIjpudWxsfSwiSXNCZWxvd1RpbWViYW5kIjpmYWxzZSwiUG9zaXRpb25PblRhc2siOjAsIkhpZGVEYXRlIjpmYWxzZSwiU2hhcGVTaXplIjoxLCJTcGFjaW5nIjoyLjAsIlBhZGRpbmciOnsiJGlkIjoiNTgiLCJUb3AiOjcsIkxlZnQiOjMsIlJpZ2h0IjowLCJCb3R0b20iOjJ9LCJTaGFwZVN0eWxlIjp7IiRpZCI6IjU5IiwiTWFyZ2luIjp7IiRpZCI6IjYwIiwiVG9wIjowLCJMZWZ0IjowLCJSaWdodCI6MCwiQm90dG9tIjowfSwiUGFkZGluZyI6eyIkaWQiOiI2MSIsIlRvcCI6MCwiTGVmdCI6MCwiUmlnaHQiOjAsIkJvdHRvbSI6MH0sIkJhY2tncm91bmQiOnsiJGlkIjoiNjIiLCJDb2xvciI6eyIkaWQiOiI2MyIsIkEiOjI1NSwiUiI6MCwiRyI6MTE0LCJCIjoxODh9fSwiSXNWaXNpYmxlIjp0cnVlLCJXaWR0aCI6MTguMCwiSGVpZ2h0IjoyMC4wLCJCb3JkZXJTdHlsZSI6eyIkaWQiOiI2NCIsIkxpbmVDb2xvciI6eyIkaWQiOiI2NSIsIiR0eXBlIjoiTkxSRS5Db21tb24uRG9tLlNvbGlkQ29sb3JCcnVzaCwgTkxSRS5Db21tb24iLCJDb2xvciI6eyIkaWQiOiI2NiIsIkEiOjI1NSwiUiI6MjU1LCJHIjowLCJCIjowfX0sIkxpbmVXZWlnaHQiOjAuMCwiTGluZVR5cGUiOjAsIlBhcmVudFN0eWxlIjpudWxsfSwiUGFyZW50U3R5bGUiOm51bGx9LCJUaXRsZVN0eWxlIjp7IiRpZCI6IjY3IiwiRm9udFNldHRpbmdzIjp7IiRpZCI6IjY4IiwiRm9udFNpemUiOjExLCJGb250TmFtZSI6IkNhbGlicmkiLCJJc0JvbGQiOnRydWUsIklzSXRhbGljIjpmYWxzZSwiSXNVbmRlcmxpbmVkIjpmYWxzZSwiUGFyZW50U3R5bGUiOm51bGx9LCJBdXRvU2l6ZSI6MCwiRm9yZWdyb3VuZCI6eyIkaWQiOiI2OSIsIkNvbG9yIjp7IiRpZCI6Ijcw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cxIiwiVG9wIjowLCJMZWZ0IjowLCJSaWdodCI6MCwiQm90dG9tIjowfSwiUGFkZGluZyI6eyIkaWQiOiI3MiIsIlRvcCI6MCwiTGVmdCI6MCwiUmlnaHQiOjAsIkJvdHRvbSI6MH0sIkJhY2tncm91bmQiOnsiJGlkIjoiNzMiLCJDb2xvciI6eyIkcmVmIjoiMjAifX0sIklzVmlzaWJsZSI6dHJ1ZSwiV2lkdGgiOjAuMCwiSGVpZ2h0IjowLjAsIkJvcmRlclN0eWxlIjpudWxsLCJQYXJlbnRTdHlsZSI6bnVsbH0sIkRhdGVTdHlsZSI6eyIkaWQiOiI3NCIsIkZvbnRTZXR0aW5ncyI6eyIkaWQiOiI3NSIsIkZvbnRTaXplIjoxMCwiRm9udE5hbWUiOiJDYWxpYnJpIiwiSXNCb2xkIjpmYWxzZSwiSXNJdGFsaWMiOmZhbHNlLCJJc1VuZGVybGluZWQiOmZhbHNlLCJQYXJlbnRTdHlsZSI6bnVsbH0sIkF1dG9TaXplIjowLCJGb3JlZ3JvdW5kIjp7IiRpZCI6Ijc2IiwiQ29sb3IiOnsiJGlkIjoiNzc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c4IiwiVG9wIjowLCJMZWZ0IjowLCJSaWdodCI6MCwiQm90dG9tIjowfSwiUGFkZGluZyI6eyIkaWQiOiI3OSIsIlRvcCI6MCwiTGVmdCI6MCwiUmlnaHQiOjAsIkJvdHRvbSI6MH0sIkJhY2tncm91bmQiOnsiJGlkIjoiODAiLCJDb2xvciI6eyIkcmVmIjoiMjAifX0sIklzVmlzaWJsZSI6dHJ1ZSwiV2lkdGgiOjAuMCwiSGVpZ2h0IjowLjAsIkJvcmRlclN0eWxlIjpudWxsLCJQYXJlbnRTdHlsZSI6bnVsbH0sIkRhdGVGb3JtYXQiOnsiJGlkIjoiOD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DIiLCJGb3JtYXQiOjAsIklzVmlzaWJsZSI6ZmFsc2UsIkxhc3RLbm93blZpc2liaWxpdHlTdGF0ZSI6ZmFsc2V9LCJJc1Zpc2libGUiOnRydWUsIlBhcmVudFN0eWxlIjpudWxsfSwiRGVmYXVsdFRhc2tTdHlsZSI6eyIkaWQiOiI4MyIsIlNoYXBlIjo3LCJTaGFwZVRoaWNrbmVzcyI6MSwiRHVyYXRpb25Gb3JtYXQiOjAsIkluY2x1ZGVOb25Xb3JraW5nRGF5c0luRHVyYXRpb24iOmZhbHNlLCJQZXJjZW50YWdlQ29tcGxldGVTdHlsZSI6eyIkaWQiOiI4NCIsIkZvbnRTZXR0aW5ncyI6eyIkaWQiOiI4NSIsIkZvbnRTaXplIjoxMCwiRm9udE5hbWUiOiJDYWxpYnJpIiwiSXNCb2xkIjpmYWxzZSwiSXNJdGFsaWMiOmZhbHNlLCJJc1VuZGVybGluZWQiOmZhbHNlLCJQYXJlbnRTdHlsZSI6bnVsbH0sIkF1dG9TaXplIjowLCJGb3JlZ3JvdW5kIjp7IiRpZCI6Ijg2IiwiQ29sb3IiOnsiJGlkIjoiODc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4OCIsIlRvcCI6MCwiTGVmdCI6MCwiUmlnaHQiOjAsIkJvdHRvbSI6MH0sIlBhZGRpbmciOnsiJGlkIjoiODkiLCJUb3AiOjAsIkxlZnQiOjAsIlJpZ2h0IjowLCJCb3R0b20iOjB9LCJCYWNrZ3JvdW5kIjp7IiRpZCI6IjkwIiwiQ29sb3IiOnsiJHJlZiI6IjIwIn19LCJJc1Zpc2libGUiOnRydWUsIldpZHRoIjowLjAsIkhlaWdodCI6MC4wLCJCb3JkZXJTdHlsZSI6bnVsbCwiUGFyZW50U3R5bGUiOm51bGx9LCJEdXJhdGlvblN0eWxlIjp7IiRpZCI6IjkxIiwiRm9udFNldHRpbmdzIjp7IiRpZCI6IjkyIiwiRm9udFNpemUiOjEwLCJGb250TmFtZSI6IkNhbGlicmkiLCJJc0JvbGQiOmZhbHNlLCJJc0l0YWxpYyI6ZmFsc2UsIklzVW5kZXJsaW5lZCI6ZmFsc2UsIlBhcmVudFN0eWxlIjpudWxsfSwiQXV0b1NpemUiOjAsIkZvcmVncm91bmQiOnsiJGlkIjoiOTMiLCJDb2xvciI6eyIkaWQiOiI5N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k1IiwiVG9wIjowLCJMZWZ0IjowLCJSaWdodCI6MCwiQm90dG9tIjowfSwiUGFkZGluZyI6eyIkaWQiOiI5NiIsIlRvcCI6MCwiTGVmdCI6MCwiUmlnaHQiOjAsIkJvdHRvbSI6MH0sIkJhY2tncm91bmQiOnsiJGlkIjoiOTciLCJDb2xvciI6eyIkcmVmIjoiMjAifX0sIklzVmlzaWJsZSI6dHJ1ZSwiV2lkdGgiOjAuMCwiSGVpZ2h0IjowLjAsIkJvcmRlclN0eWxlIjpudWxsLCJQYXJlbnRTdHlsZSI6bnVsbH0sIkhvcml6b250YWxDb25uZWN0b3JTdHlsZSI6eyIkaWQiOiI5OCIsIkxpbmVDb2xvciI6eyIkaWQiOiI5OSIsIiR0eXBlIjoiTkxSRS5Db21tb24uRG9tLlNvbGlkQ29sb3JCcnVzaCwgTkxSRS5Db21tb24iLCJDb2xvciI6eyIkaWQiOiIxMDAiLCJBIjoyNTUsIlIiOjIwNCwiRyI6MjA0LCJCIjoyMDR9fSwiTGluZVdlaWdodCI6MS4wLCJMaW5lVHlwZSI6MCwiUGFyZW50U3R5bGUiOm51bGx9LCJWZXJ0aWNhbENvbm5lY3RvclN0eWxlIjp7IiRpZCI6IjEwMSIsIkxpbmVDb2xvciI6eyIkaWQiOiIxMDIiLCIkdHlwZSI6Ik5MUkUuQ29tbW9uLkRvbS5Tb2xpZENvbG9yQnJ1c2gsIE5MUkUuQ29tbW9uIiwiQ29sb3IiOnsiJGlkIjoiMTAzIiwiQSI6MjU1LCJSIjoyMDQsIkciOjIwNCwiQiI6MjA0fX0sIkxpbmVXZWlnaHQiOjAuMCwiTGluZVR5cGUiOjAsIlBhcmVudFN0eWxlIjpudWxsfSwiTWFyZ2luIjpudWxsLCJTdGFydERhdGVQb3NpdGlvbiI6NCwiRW5kRGF0ZVBvc2l0aW9uIjo0LCJEYXRlSXNWaXNpYmxlIjp0cnVlLCJUaXRsZVBvc2l0aW9uIjo1LCJEdXJhdGlvblBvc2l0aW9uIjo2LCJQZXJjZW50YWdlQ29tcGxldGVkUG9zaXRpb24iOjYsIlNwYWNpbmciOjUsIklzQmVsb3dUaW1lYmFuZCI6ZmFsc2UsIlBlcmNlbnRhZ2VDb21wbGV0ZVNoYXBlT3BhY2l0eSI6MzUsIlNoYXBlU3R5bGUiOnsiJGlkIjoiMTA0IiwiTWFyZ2luIjp7IiRpZCI6IjEwNSIsIlRvcCI6MCwiTGVmdCI6NCwiUmlnaHQiOjQsIkJvdHRvbSI6MH0sIlBhZGRpbmciOnsiJGlkIjoiMTA2IiwiVG9wIjowLCJMZWZ0IjowLCJSaWdodCI6MCwiQm90dG9tIjowfSwiQmFja2dyb3VuZCI6eyIkaWQiOiIxMDciLCJDb2xvciI6eyIkaWQiOiIxMDgiLCJBIjoyNTUsIlIiOjAsIkciOjExNCwiQiI6MTg4fX0sIklzVmlzaWJsZSI6dHJ1ZSwiV2lkdGgiOjAuMCwiSGVpZ2h0IjoxNi4wLCJCb3JkZXJTdHlsZSI6eyIkaWQiOiIxMDkiLCJMaW5lQ29sb3IiOnsiJGlkIjoiMTEwIiwiJHR5cGUiOiJOTFJFLkNvbW1vbi5Eb20uU29saWRDb2xvckJydXNoLCBOTFJFLkNvbW1vbiIsIkNvbG9yIjp7IiRpZCI6IjExMSIsIkEiOjI1NSwiUiI6MjU1LCJHIjowLCJCIjowfX0sIkxpbmVXZWlnaHQiOjAuMCwiTGluZVR5cGUiOjAsIlBhcmVudFN0eWxlIjpudWxsfSwiUGFyZW50U3R5bGUiOm51bGx9LCJUaXRsZVN0eWxlIjp7IiRpZCI6IjExMiIsIkZvbnRTZXR0aW5ncyI6eyIkaWQiOiIxMTMiLCJGb250U2l6ZSI6MTEsIkZvbnROYW1lIjoiQ2FsaWJyaSIsIklzQm9sZCI6dHJ1ZSwiSXNJdGFsaWMiOmZhbHNlLCJJc1VuZGVybGluZWQiOmZhbHNlLCJQYXJlbnRTdHlsZSI6bnVsbH0sIkF1dG9TaXplIjowLCJGb3JlZ3JvdW5kIjp7IiRpZCI6IjExNCIsIkNvbG9yIjp7IiRpZCI6IjExNSIsIkEiOjI1NSwiUiI6MCwiRyI6MCwiQiI6MH19LCJNYXhXaWR0aCI6OTYwLjAsIk1heEhlaWdodCI6IkluZmluaXR5IiwiU21hcnRGb3JlZ3JvdW5kSXNBY3RpdmUiOmZhbHNlLCJIb3Jpem9udGFsQWxpZ25tZW50IjowLCJWZXJ0aWNhbEFsaWdubWVudCI6MCwiU21hcnRGb3JlZ3JvdW5kIjpudWxsLCJCYWNrZ3JvdW5kRmlsbFR5cGUiOjAsIk1hcmdpbiI6eyIkaWQiOiIxMTYiLCJUb3AiOjAsIkxlZnQiOjAsIlJpZ2h0IjowLCJCb3R0b20iOjB9LCJQYWRkaW5nIjp7IiRpZCI6IjExNyIsIlRvcCI6MCwiTGVmdCI6MCwiUmlnaHQiOjAsIkJvdHRvbSI6MH0sIkJhY2tncm91bmQiOnsiJGlkIjoiMTE4IiwiQ29sb3IiOnsiJHJlZiI6IjIwIn19LCJJc1Zpc2libGUiOnRydWUsIldpZHRoIjowLjAsIkhlaWdodCI6MC4wLCJCb3JkZXJTdHlsZSI6bnVsbCwiUGFyZW50U3R5bGUiOm51bGx9LCJEYXRlU3R5bGUiOnsiJGlkIjoiMTE5IiwiRm9udFNldHRpbmdzIjp7IiRpZCI6IjEyMCIsIkZvbnRTaXplIjoxMCwiRm9udE5hbWUiOiJDYWxpYnJpIiwiSXNCb2xkIjpmYWxzZSwiSXNJdGFsaWMiOmZhbHNlLCJJc1VuZGVybGluZWQiOmZhbHNlLCJQYXJlbnRTdHlsZSI6bnVsbH0sIkF1dG9TaXplIjowLCJGb3JlZ3JvdW5kIjp7IiRpZCI6IjEyMSIsIkNvbG9yIjp7IiRpZCI6IjEyM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IzIiwiVG9wIjowLCJMZWZ0IjowLCJSaWdodCI6MCwiQm90dG9tIjowfSwiUGFkZGluZyI6eyIkaWQiOiIxMjQiLCJUb3AiOjAsIkxlZnQiOjAsIlJpZ2h0IjowLCJCb3R0b20iOjB9LCJCYWNrZ3JvdW5kIjp7IiRpZCI6IjEyNSIsIkNvbG9yIjp7IiRyZWYiOiIyMCJ9fSwiSXNWaXNpYmxlIjp0cnVlLCJXaWR0aCI6MC4wLCJIZWlnaHQiOjAuMCwiQm9yZGVyU3R5bGUiOm51bGwsIlBhcmVudFN0eWxlIjpudWxsfSwiRGF0ZUZvcm1hdCI6eyIkaWQiOiIxMj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I3IiwiRm9ybWF0IjowLCJJc1Zpc2libGUiOmZhbHNlLCJMYXN0S25vd25WaXNpYmlsaXR5U3RhdGUiOmZhbHNlfSwiSXNWaXNpYmxlIjp0cnVlLCJQYXJlbnRTdHlsZSI6bnVsbCwiX2V4cGxpY2l0bHlTZXQiOnsiJGlkIjoiMTI4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dyaWRsaW5lUGFuZWxTdHlsZSI6eyIkaWQiOiIxMjkiLCJHcmlkbGluZVN0eWxlIjp7IiRpZCI6IjEzMCIsIkxpbmVDb2xvciI6eyIkaWQiOiIxMzEiLCIkdHlwZSI6Ik5MUkUuQ29tbW9uLkRvbS5Tb2xpZENvbG9yQnJ1c2gsIE5MUkUuQ29tbW9uIiwiQ29sb3IiOnsiJGlkIjoiMTMyIiwiQSI6MzgsIlIiOjkxLCJHIjoxNTUsIkIiOjIxM319LCJMaW5lV2VpZ2h0IjoxLjAsIkxpbmVUeXBlIjowLCJQYXJlbnRTdHlsZSI6bnVsbH0sIk1hcmdpbiI6eyIkaWQiOiIxMzMiLCJUb3AiOjAsIkxlZnQiOjAsIlJpZ2h0IjowLCJCb3R0b20iOjB9LCJQYWRkaW5nIjp7IiRpZCI6IjEzNCIsIlRvcCI6MCwiTGVmdCI6MCwiUmlnaHQiOjAsIkJvdHRvbSI6MH0sIkJhY2tncm91bmQiOm51bGwsIklzVmlzaWJsZSI6dHJ1ZSwiV2lkdGgiOjAuMCwiSGVpZ2h0IjowLjAsIkJvcmRlclN0eWxlIjp7IiRpZCI6IjEzNSIsIkxpbmVDb2xvciI6bnVsbCwiTGluZVdlaWdodCI6MC4wLCJMaW5lVHlwZSI6MCwiUGFyZW50U3R5bGUiOm51bGx9LCJQYXJlbnRTdHlsZSI6bnVsbH0sIlNob3dFbGFwc2VkVGltZUdyYWRpZW50U3R5bGUiOmZhbHNlLCJEZWZhdWx0U3dpbWxhbmVTdHlsZSI6eyIkaWQiOiIxMzYiLCJIZWFkZXJTdHlsZSI6eyIkaWQiOiIxMzciLCJUZXh0U3R5bGUiOnsiJGlkIjoiMTM4IiwiRm9udFNldHRpbmdzIjp7IiRpZCI6IjEzOSIsIkZvbnRTaXplIjoxMiwiRm9udE5hbWUiOiJDYWxpYnJpIiwiSXNCb2xkIjpmYWxzZSwiSXNJdGFsaWMiOmZhbHNlLCJJc1VuZGVybGluZWQiOmZhbHNlLCJQYXJlbnRTdHlsZSI6bnVsbH0sIkF1dG9TaXplIjowLCJGb3JlZ3JvdW5kIjp7IiRpZCI6IjE0MCIsIkNvbG9yIjp7IiRpZCI6IjE0MSIsIkEiOjI1NSwiUiI6MzIsIkciOjU2LCJCIjoxMDB9fSwiTWF4V2lkdGgiOjAuMCwiTWF4SGVpZ2h0IjowLjAsIlNtYXJ0Rm9yZWdyb3VuZElzQWN0aXZlIjpmYWxzZSwiSG9yaXpvbnRhbEFsaWdubWVudCI6MCwiVmVydGljYWxBbGlnbm1lbnQiOjAsIlNtYXJ0Rm9yZWdyb3VuZCI6bnVsbCwiQmFja2dyb3VuZEZpbGxUeXBlIjowLCJNYXJnaW4iOnsiJGlkIjoiMTQyIiwiVG9wIjowLCJMZWZ0IjowLCJSaWdodCI6MCwiQm90dG9tIjowfSwiUGFkZGluZyI6eyIkaWQiOiIxNDMiLCJUb3AiOjAsIkxlZnQiOjAsIlJpZ2h0IjowLCJCb3R0b20iOjB9LCJCYWNrZ3JvdW5kIjpudWxsLCJJc1Zpc2libGUiOmZhbHNlLCJXaWR0aCI6MC4wLCJIZWlnaHQiOjAuMCwiQm9yZGVyU3R5bGUiOm51bGwsIlBhcmVudFN0eWxlIjpudWxsfSwiUmVjdGFuZ2xlU3R5bGUiOnsiJGlkIjoiMTQ0IiwiTWFyZ2luIjp7IiRpZCI6IjE0NSIsIlRvcCI6MCwiTGVmdCI6MCwiUmlnaHQiOjAsIkJvdHRvbSI6MH0sIlBhZGRpbmciOnsiJGlkIjoiMTQ2IiwiVG9wIjowLCJMZWZ0IjowLCJSaWdodCI6MCwiQm90dG9tIjowfSwiQmFja2dyb3VuZCI6eyIkaWQiOiIxNDciLCJDb2xvciI6eyIkaWQiOiIxNDgiLCJBIjoxMjcsIlIiOjkxLCJHIjoxNTUsIkIiOjIxM319LCJJc1Zpc2libGUiOmZhbHNlLCJXaWR0aCI6MC4wLCJIZWlnaHQiOjAuMCwiQm9yZGVyU3R5bGUiOnsiJGlkIjoiMTQ5IiwiTGluZUNvbG9yIjp7IiRpZCI6IjE1MCIsIiR0eXBlIjoiTkxSRS5Db21tb24uRG9tLlNvbGlkQ29sb3JCcnVzaCwgTkxSRS5Db21tb24iLCJDb2xvciI6eyIkaWQiOiIxNTEiLCJBIjoyNTUsIlIiOjI1NSwiRyI6MCwiQiI6MH19LCJMaW5lV2VpZ2h0IjowLjAsIkxpbmVUeXBlIjowLCJQYXJlbnRTdHlsZSI6bnVsbH0sIlBhcmVudFN0eWxlIjpudWxsfSwiTWFyZ2luIjp7IiRpZCI6IjE1MiIsIlRvcCI6MCwiTGVmdCI6MCwiUmlnaHQiOjAsIkJvdHRvbSI6MH0sIlBhZGRpbmciOnsiJGlkIjoiMTUzIiwiVG9wIjowLCJMZWZ0IjowLCJSaWdodCI6MCwiQm90dG9tIjowfSwiQmFja2dyb3VuZCI6bnVsbCwiSXNWaXNpYmxlIjp0cnVlLCJXaWR0aCI6MC4wLCJIZWlnaHQiOjAuMCwiQm9yZGVyU3R5bGUiOm51bGwsIlBhcmVudFN0eWxlIjpudWxsfSwiQmFja2dyb3VuZFN0eWxlIjp7IiRpZCI6IjE1NCIsIk1hcmdpbiI6eyIkaWQiOiIxNTUiLCJUb3AiOjAsIkxlZnQiOjAsIlJpZ2h0IjowLCJCb3R0b20iOjB9LCJQYWRkaW5nIjp7IiRpZCI6IjE1NiIsIlRvcCI6MCwiTGVmdCI6MCwiUmlnaHQiOjAsIkJvdHRvbSI6MH0sIkJhY2tncm91bmQiOnsiJGlkIjoiMTU3IiwiQ29sb3IiOnsiJGlkIjoiMTU4IiwiQSI6MzgsIlIiOjkxLCJHIjoxNTUsIkIiOjIxM319LCJJc1Zpc2libGUiOnRydWUsIldpZHRoIjowLjAsIkhlaWdodCI6MC4wLCJCb3JkZXJTdHlsZSI6eyIkaWQiOiIxNTkiLCJMaW5lQ29sb3IiOnsiJGlkIjoiMTYwIiwiJHR5cGUiOiJOTFJFLkNvbW1vbi5Eb20uU29saWRDb2xvckJydXNoLCBOTFJFLkNvbW1vbiIsIkNvbG9yIjp7IiRpZCI6IjE2MSIsIkEiOjI1NSwiUiI6MjU1LCJHIjowLCJCIjowfX0sIkxpbmVXZWlnaHQiOjAuMCwiTGluZVR5cGUiOjAsIlBhcmVudFN0eWxlIjpudWxsfSwiUGFyZW50U3R5bGUiOm51bGx9LCJJc0Fib3ZlVGltZWJhbmQiOmZhbHNlLCJNYXJnaW4iOnsiJGlkIjoiMTYyIiwiVG9wIjowLCJMZWZ0IjowLCJSaWdodCI6MCwiQm90dG9tIjowfSwiUGFkZGluZyI6eyIkaWQiOiIxNjMiLCJUb3AiOjAsIkxlZnQiOjAsIlJpZ2h0IjowLCJCb3R0b20iOjB9LCJJc1Zpc2libGUiOnRydWUsIldpZHRoIjowLjAsIkhlaWdodCI6MC4wLCJCb3JkZXJTdHlsZSI6bnVsbCwiUGFyZW50U3R5bGUiOm51bGx9fSwiU2NhbGUiOnsiJGlkIjoiMTY0IiwiU3RhcnREYXRlIjoiMDAwMS0wMS0wMVQwMDowMDowMCIsIkVuZERhdGUiOiIyMDIxLTAyLTIxVDIzOjU5OjAwIiwiRm9ybWF0IjoiTU1NIiwiVHlwZSI6MiwiQXV0b0RhdGVSYW5nZSI6dHJ1ZSwiV29ya2luZ0RheXMiOjMxLCJGaXNjYWxZZWFyIjp7IiRpZCI6IjE2NSIsIlN0YXJ0TW9udGgiOjEsIlVzZVN0YXJ0aW5nWWVhckZvck51bWJlcmluZyI6dHJ1ZSwiU2hvd0Zpc2NhbFllYXJMYWJlbCI6dHJ1ZX0sIlRvZGF5TWFya2VyVGV4dCI6IlRvZGF5IiwiQXV0b1NjYWxlVHlwZSI6dHJ1ZX0sIk1pbGVzdG9uZXMiOltdLCJUYXNrcyI6W3siJGlkIjoiMTY2IiwiR3JvdXBOYW1lIjpudWxsLCJTdGFydERhdGUiOiIyMDIwLTEwLTAyVDAwOjAwOjAwWiIsIkVuZERhdGUiOiIyMDIwLTEwLTA0VDIzOjU5OjAwWiIsIlBlcmNlbnRhZ2VDb21wbGV0ZSI6bnVsbCwiU3R5bGUiOnsiJGlkIjoiMTY3IiwiU2hhcGUiOjcsIlNoYXBlVGhpY2tuZXNzIjoxLCJEdXJhdGlvbkZvcm1hdCI6MCwiSW5jbHVkZU5vbldvcmtpbmdEYXlzSW5EdXJhdGlvbiI6ZmFsc2UsIlBlcmNlbnRhZ2VDb21wbGV0ZVN0eWxlIjp7IiRpZCI6IjE2OCIsIkZvbnRTZXR0aW5ncyI6eyIkaWQiOiIxNjkiLCJGb250U2l6ZSI6MTAsIkZvbnROYW1lIjoiQ2FsaWJyaSIsIklzQm9sZCI6ZmFsc2UsIklzSXRhbGljIjpmYWxzZSwiSXNVbmRlcmxpbmVkIjpmYWxzZSwiUGFyZW50U3R5bGUiOm51bGx9LCJBdXRvU2l6ZSI6MCwiRm9yZWdyb3VuZCI6eyIkcmVmIjoiODYifSwiTWF4V2lkdGgiOjIwMC4wLCJNYXhIZWlnaHQiOiJJbmZpbml0eSIsIlNtYXJ0Rm9yZWdyb3VuZElzQWN0aXZlIjpmYWxzZSwiSG9yaXpvbnRhbEFsaWdubWVudCI6MCwiVmVydGljYWxBbGlnbm1lbnQiOjAsIlNtYXJ0Rm9yZWdyb3VuZCI6bnVsbCwiQmFja2dyb3VuZEZpbGxUeXBlIjowLCJNYXJnaW4iOnsiJHJlZiI6Ijg4In0sIlBhZGRpbmciOnsiJHJlZiI6Ijg5In0sIkJhY2tncm91bmQiOnsiJHJlZiI6IjkwIn0sIklzVmlzaWJsZSI6dHJ1ZSwiV2lkdGgiOjAuMCwiSGVpZ2h0IjowLjAsIkJvcmRlclN0eWxlIjp7IiRpZCI6IjE3MCIsIkxpbmVDb2xvciI6bnVsbCwiTGluZVdlaWdodCI6MC4wLCJMaW5lVHlwZSI6MCwiUGFyZW50U3R5bGUiOm51bGx9LCJQYXJlbnRTdHlsZSI6bnVsbH0sIkR1cmF0aW9uU3R5bGUiOnsiJGlkIjoiMTcxIiwiRm9udFNldHRpbmdzIjp7IiRpZCI6IjE3MiIsIkZvbnRTaXplIjoxMCwiRm9udE5hbWUiOiJDYWxpYnJpIiwiSXNCb2xkIjpmYWxzZSwiSXNJdGFsaWMiOmZhbHNlLCJJc1VuZGVybGluZWQiOmZhbHNlLCJQYXJlbnRTdHlsZSI6bnVsbH0sIkF1dG9TaXplIjowLCJGb3JlZ3JvdW5kIjp7IiRyZWYiOiI5MyJ9LCJNYXhXaWR0aCI6MjAwLjAsIk1heEhlaWdodCI6IkluZmluaXR5IiwiU21hcnRGb3JlZ3JvdW5kSXNBY3RpdmUiOmZhbHNlLCJIb3Jpem9udGFsQWxpZ25tZW50IjowLCJWZXJ0aWNhbEFsaWdubWVudCI6MCwiU21hcnRGb3JlZ3JvdW5kIjpudWxsLCJCYWNrZ3JvdW5kRmlsbFR5cGUiOjAsIk1hcmdpbiI6eyIkcmVmIjoiOTUifSwiUGFkZGluZyI6eyIkcmVmIjoiOTYifSwiQmFja2dyb3VuZCI6eyIkcmVmIjoiOTcifSwiSXNWaXNpYmxlIjp0cnVlLCJXaWR0aCI6MC4wLCJIZWlnaHQiOjAuMCwiQm9yZGVyU3R5bGUiOnsiJGlkIjoiMTczIiwiTGluZUNvbG9yIjpudWxsLCJMaW5lV2VpZ2h0IjowLjAsIkxpbmVUeXBlIjowLCJQYXJlbnRTdHlsZSI6bnVsbH0sIlBhcmVudFN0eWxlIjpudWxsfSwiSG9yaXpvbnRhbENvbm5lY3RvclN0eWxlIjp7IiRpZCI6IjE3NCIsIkxpbmVDb2xvciI6eyIkcmVmIjoiOTkifSwiTGluZVdlaWdodCI6MS4wLCJMaW5lVHlwZSI6MCwiUGFyZW50U3R5bGUiOm51bGx9LCJWZXJ0aWNhbENvbm5lY3RvclN0eWxlIjp7IiRpZCI6IjE3NSIsIkxpbmVDb2xvciI6eyIkcmVmIjoiMTAyIn0sIkxpbmVXZWlnaHQiOjAuMCwiTGluZVR5cGUiOjAsIlBhcmVudFN0eWxlIjpudWxsfSwiTWFyZ2luIjpudWxsLCJTdGFydERhdGVQb3NpdGlvbiI6NCwiRW5kRGF0ZVBvc2l0aW9uIjo0LCJEYXRlSXNWaXNpYmxlIjp0cnVlLCJUaXRsZVBvc2l0aW9uIjo1LCJEdXJhdGlvblBvc2l0aW9uIjo2LCJQZXJjZW50YWdlQ29tcGxldGVkUG9zaXRpb24iOjYsIlNwYWNpbmciOjUsIklzQmVsb3dUaW1lYmFuZCI6ZmFsc2UsIlBlcmNlbnRhZ2VDb21wbGV0ZVNoYXBlT3BhY2l0eSI6MzUsIlNoYXBlU3R5bGUiOnsiJGlkIjoiMTc2IiwiTWFyZ2luIjp7IiRyZWYiOiIxMDUifSwiUGFkZGluZyI6eyIkcmVmIjoiMTA2In0sIkJhY2tncm91bmQiOnsiJGlkIjoiMTc3IiwiQ29sb3IiOnsiJGlkIjoiMTc4IiwiQSI6MjU1LCJSIjo2OCwiRyI6MTE0LCJCIjoxOTZ9fSwiSXNWaXNpYmxlIjp0cnVlLCJXaWR0aCI6MC4wLCJIZWlnaHQiOjE2LjAsIkJvcmRlclN0eWxlIjp7IiRpZCI6IjE3OSIsIkxpbmVDb2xvciI6eyIkcmVmIjoiMTEwIn0sIkxpbmVXZWlnaHQiOjAuMCwiTGluZVR5cGUiOjAsIlBhcmVudFN0eWxlIjpudWxsfSwiUGFyZW50U3R5bGUiOm51bGx9LCJUaXRsZVN0eWxlIjp7IiRpZCI6IjE4MCIsIkZvbnRTZXR0aW5ncyI6eyIkaWQiOiIxODEiLCJGb250U2l6ZSI6MTEsIkZvbnROYW1lIjoiQ2FsaWJyaSIsIklzQm9sZCI6dHJ1ZSwiSXNJdGFsaWMiOmZhbHNlLCJJc1VuZGVybGluZWQiOmZhbHNlLCJQYXJlbnRTdHlsZSI6bnVsbH0sIkF1dG9TaXplIjowLCJGb3JlZ3JvdW5kIjp7IiRyZWYiOiIxMTQifSwiTWF4V2lkdGgiOjcyMC4wLCJNYXhIZWlnaHQiOiJJbmZpbml0eSIsIlNtYXJ0Rm9yZWdyb3VuZElzQWN0aXZlIjpmYWxzZSwiSG9yaXpvbnRhbEFsaWdubWVudCI6MCwiVmVydGljYWxBbGlnbm1lbnQiOjAsIlNtYXJ0Rm9yZWdyb3VuZCI6bnVsbCwiQmFja2dyb3VuZEZpbGxUeXBlIjowLCJNYXJnaW4iOnsiJHJlZiI6IjExNiJ9LCJQYWRkaW5nIjp7IiRyZWYiOiIxMTcifSwiQmFja2dyb3VuZCI6eyIkcmVmIjoiMTE4In0sIklzVmlzaWJsZSI6dHJ1ZSwiV2lkdGgiOjAuMCwiSGVpZ2h0IjowLjAsIkJvcmRlclN0eWxlIjp7IiRpZCI6IjE4MiIsIkxpbmVDb2xvciI6bnVsbCwiTGluZVdlaWdodCI6MC4wLCJMaW5lVHlwZSI6MCwiUGFyZW50U3R5bGUiOm51bGx9LCJQYXJlbnRTdHlsZSI6bnVsbH0sIkRhdGVTdHlsZSI6eyIkaWQiOiIxODMiLCJGb250U2V0dGluZ3MiOnsiJGlkIjoiMTg0IiwiRm9udFNpemUiOjEwLCJGb250TmFtZSI6IkNhbGlicmkiLCJJc0JvbGQiOmZhbHNlLCJJc0l0YWxpYyI6ZmFsc2UsIklzVW5kZXJsaW5lZCI6ZmFsc2UsIlBhcmVudFN0eWxlIjpudWxsfSwiQXV0b1NpemUiOjAsIkZvcmVncm91bmQiOnsiJHJlZiI6IjEyMSJ9LCJNYXhXaWR0aCI6MjAwLjAsIk1heEhlaWdodCI6IkluZmluaXR5IiwiU21hcnRGb3JlZ3JvdW5kSXNBY3RpdmUiOmZhbHNlLCJIb3Jpem9udGFsQWxpZ25tZW50IjowLCJWZXJ0aWNhbEFsaWdubWVudCI6MCwiU21hcnRGb3JlZ3JvdW5kIjpudWxsLCJCYWNrZ3JvdW5kRmlsbFR5cGUiOjAsIk1hcmdpbiI6eyIkcmVmIjoiMTIzIn0sIlBhZGRpbmciOnsiJHJlZiI6IjEyNCJ9LCJCYWNrZ3JvdW5kIjp7IiRyZWYiOiIxMjUifSwiSXNWaXNpYmxlIjp0cnVlLCJXaWR0aCI6MC4wLCJIZWlnaHQiOjAuMCwiQm9yZGVyU3R5bGUiOnsiJGlkIjoiMTg1IiwiTGluZUNvbG9yIjpudWxsLCJMaW5lV2VpZ2h0IjowLjAsIkxpbmVUeXBlIjowLCJQYXJlbnRTdHlsZSI6bnVsbH0sIlBhcmVudFN0eWxlIjpudWxsfSwiRGF0ZUZvcm1hdCI6eyIkcmVmIjoiMTI2In0sIldlZWtOdW1iZXJpbmciOnsiJGlkIjoiMTg2IiwiRm9ybWF0IjowLCJJc1Zpc2libGUiOmZhbHNlLCJMYXN0S25vd25WaXNpYmlsaXR5U3RhdGUiOmZhbHNlfSwiSXNWaXNpYmxlIjp0cnVlLCJQYXJlbnRTdHlsZSI6bnVsbH0sIkluZGV4IjowLCJTbWFydER1cmF0aW9uQWN0aXZhdGVkIjpmYWxzZSwiRGF0ZUZvcm1hdCI6eyIkcmVmIjoiMTI2In0sIldlZWtOdW1iZXJpbmciOnsiJGlkIjoiMTg3IiwiRm9ybWF0IjowLCJJc1Zpc2libGUiOmZhbHNlLCJMYXN0S25vd25WaXNpYmlsaXR5U3RhdGUiOmZhbHNlfSwiSWQiOiJjNmMxMmNjNC1lNjFlLTRhZjItODYwNy0xNTY3ODhmMzA2ZGIiLCJJbXBvcnRJZCI6bnVsbCwiVGl0bGUiOiJUNCIsIk5vdGUiOiJlMXh5ZEdZeFhHRnVjMmxjWVc1emFXTndaekV5TlRKY2RXTXhYR2gwYldGMWRITndYR1JsWm1ZeWUxeG1iMjUwZEdKc2UxeG1NRnhtWTJoaGNuTmxkREFnVkdsdFpYTWdUbVYzSUZKdmJXRnVPMzE3WEdZeVhHWmphR0Z5YzJWME1DQlRaV2R2WlNCVlNUdDlmWHRjWTI5c2IzSjBZbXhjY21Wa01GeG5jbVZsYmpCY1lteDFaVEE3WEhKbFpESTFOVnhuY21WbGJqSTFOVnhpYkhWbE1qVTFPMXh5WldRMU1WeG5jbVZsYmpVeFhHSnNkV1UxTVR0OVhHeHZZMmhjYUdsamFGeGtZbU5vWEhCaGNtUmNjR3hoYVc1Y2JIUnljR0Z5WEdsMFlYQXdlMXhzWVc1bk1UQXpNMXhtY3pFNFhHWXlYR05tTWlCY1kyWXlYSEZzZTF4bU1pQjdYR3hoYm1jeE1EUTJYR3gwY21Ob0lEQXpJR0VnTURVZ1pHVWdiM1YwZFdKeWIzMWNiR2t3WEhKcE1GeHpZVEJjYzJJd1hHWnBNRnh4YkZ4d1lYSjlEUXA5RFFwOSIsIkh5cGVybGluayI6eyIkaWQiOiIxODgiLCJBZGRyZXNzIjoiIiwiU3ViQWRkcmVzcyI6IiJ9LCJJc0NoYW5nZWQiOmZhbHNlLCJJc05ldyI6ZmFsc2V9LHsiJGlkIjoiMTg5IiwiR3JvdXBOYW1lIjpudWxsLCJTdGFydERhdGUiOiIyMDIwLTEwLTE2VDIzOjU5OjAwWiIsIkVuZERhdGUiOiIyMDIwLTEwLTE4VDIzOjU5OjAwWiIsIlBlcmNlbnRhZ2VDb21wbGV0ZSI6bnVsbCwiU3R5bGUiOnsiJGlkIjoiMTkwIiwiU2hhcGUiOjcsIlNoYXBlVGhpY2tuZXNzIjoxLCJEdXJhdGlvbkZvcm1hdCI6MTAsIkluY2x1ZGVOb25Xb3JraW5nRGF5c0luRHVyYXRpb24iOmZhbHNlLCJQZXJjZW50YWdlQ29tcGxldGVTdHlsZSI6eyIkaWQiOiIxOTEiLCJGb250U2V0dGluZ3MiOnsiJGlkIjoiMTkyIiwiRm9udFNpemUiOjEwLCJGb250TmFtZSI6IkNhbGlicmkiLCJJc0JvbGQiOmZhbHNlLCJJc0l0YWxpYyI6ZmFsc2UsIklzVW5kZXJsaW5lZCI6ZmFsc2UsIlBhcmVudFN0eWxlIjpudWxsfSwiQXV0b1NpemUiOjAsIkZvcmVncm91bmQiOnsiJHJlZiI6Ijg2In0sIk1heFdpZHRoIjoyMDAuMCwiTWF4SGVpZ2h0IjoiSW5maW5pdHkiLCJTbWFydEZvcmVncm91bmRJc0FjdGl2ZSI6ZmFsc2UsIkhvcml6b250YWxBbGlnbm1lbnQiOjAsIlZlcnRpY2FsQWxpZ25tZW50IjowLCJTbWFydEZvcmVncm91bmQiOm51bGwsIkJhY2tncm91bmRGaWxsVHlwZSI6MCwiTWFyZ2luIjp7IiRyZWYiOiI4OCJ9LCJQYWRkaW5nIjp7IiRyZWYiOiI4OSJ9LCJCYWNrZ3JvdW5kIjp7IiRyZWYiOiI5MCJ9LCJJc1Zpc2libGUiOnRydWUsIldpZHRoIjowLjAsIkhlaWdodCI6MC4wLCJCb3JkZXJTdHlsZSI6eyIkaWQiOiIxOTMiLCJMaW5lQ29sb3IiOm51bGwsIkxpbmVXZWlnaHQiOjAuMCwiTGluZVR5cGUiOjAsIlBhcmVudFN0eWxlIjpudWxsfSwiUGFyZW50U3R5bGUiOm51bGx9LCJEdXJhdGlvblN0eWxlIjp7IiRpZCI6IjE5NCIsIkZvbnRTZXR0aW5ncyI6eyIkaWQiOiIxOTUiLCJGb250U2l6ZSI6MTAsIkZvbnROYW1lIjoiQ2FsaWJyaSIsIklzQm9sZCI6ZmFsc2UsIklzSXRhbGljIjpmYWxzZSwiSXNVbmRlcmxpbmVkIjpmYWxzZSwiUGFyZW50U3R5bGUiOm51bGx9LCJBdXRvU2l6ZSI6MCwiRm9yZWdyb3VuZCI6eyIkcmVmIjoiOTMifSwiTWF4V2lkdGgiOjIwMC4wLCJNYXhIZWlnaHQiOiJJbmZpbml0eSIsIlNtYXJ0Rm9yZWdyb3VuZElzQWN0aXZlIjpmYWxzZSwiSG9yaXpvbnRhbEFsaWdubWVudCI6MCwiVmVydGljYWxBbGlnbm1lbnQiOjAsIlNtYXJ0Rm9yZWdyb3VuZCI6bnVsbCwiQmFja2dyb3VuZEZpbGxUeXBlIjowLCJNYXJnaW4iOnsiJHJlZiI6Ijk1In0sIlBhZGRpbmciOnsiJHJlZiI6Ijk2In0sIkJhY2tncm91bmQiOnsiJHJlZiI6Ijk3In0sIklzVmlzaWJsZSI6dHJ1ZSwiV2lkdGgiOjAuMCwiSGVpZ2h0IjowLjAsIkJvcmRlclN0eWxlIjp7IiRpZCI6IjE5NiIsIkxpbmVDb2xvciI6bnVsbCwiTGluZVdlaWdodCI6MC4wLCJMaW5lVHlwZSI6MCwiUGFyZW50U3R5bGUiOm51bGx9LCJQYXJlbnRTdHlsZSI6bnVsbH0sIkhvcml6b250YWxDb25uZWN0b3JTdHlsZSI6eyIkaWQiOiIxOTciLCJMaW5lQ29sb3IiOnsiJHJlZiI6Ijk5In0sIkxpbmVXZWlnaHQiOjEuMCwiTGluZVR5cGUiOjAsIlBhcmVudFN0eWxlIjpudWxsfSwiVmVydGljYWxDb25uZWN0b3JTdHlsZSI6eyIkaWQiOiIxOTgiLCJMaW5lQ29sb3IiOnsiJHJlZiI6IjEwMiJ9LCJMaW5lV2VpZ2h0IjowLjAsIkxpbmVUeXBlIjowLCJQYXJlbnRTdHlsZSI6bnVsbH0sIk1hcmdpbiI6bnVsbCwiU3RhcnREYXRlUG9zaXRpb24iOjQsIkVuZERhdGVQb3NpdGlvbiI6NCwiRGF0ZUlzVmlzaWJsZSI6dHJ1ZSwiVGl0bGVQb3NpdGlvbiI6NSwiRHVyYXRpb25Qb3NpdGlvbiI6NiwiUGVyY2VudGFnZUNvbXBsZXRlZFBvc2l0aW9uIjo2LCJTcGFjaW5nIjo1LCJJc0JlbG93VGltZWJhbmQiOmZhbHNlLCJQZXJjZW50YWdlQ29tcGxldGVTaGFwZU9wYWNpdHkiOjM1LCJTaGFwZVN0eWxlIjp7IiRpZCI6IjE5OSIsIk1hcmdpbiI6eyIkcmVmIjoiMTA1In0sIlBhZGRpbmciOnsiJHJlZiI6IjEwNiJ9LCJCYWNrZ3JvdW5kIjp7IiRpZCI6IjIwMCIsIkNvbG9yIjp7IiRpZCI6IjIwMSIsIkEiOjI1NSwiUiI6NjgsIkciOjExNCwiQiI6MTk2fX0sIklzVmlzaWJsZSI6dHJ1ZSwiV2lkdGgiOjAuMCwiSGVpZ2h0IjoxNi4wLCJCb3JkZXJTdHlsZSI6eyIkaWQiOiIyMDIiLCJMaW5lQ29sb3IiOnsiJHJlZiI6IjExMCJ9LCJMaW5lV2VpZ2h0IjowLjAsIkxpbmVUeXBlIjowLCJQYXJlbnRTdHlsZSI6bnVsbH0sIlBhcmVudFN0eWxlIjpudWxsfSwiVGl0bGVTdHlsZSI6eyIkaWQiOiIyMDMiLCJGb250U2V0dGluZ3MiOnsiJGlkIjoiMjA0IiwiRm9udFNpemUiOjExLCJGb250TmFtZSI6IkNhbGlicmkiLCJJc0JvbGQiOnRydWUsIklzSXRhbGljIjpmYWxzZSwiSXNVbmRlcmxpbmVkIjpmYWxzZSwiUGFyZW50U3R5bGUiOm51bGx9LCJBdXRvU2l6ZSI6MCwiRm9yZWdyb3VuZCI6eyIkcmVmIjoiMTE0In0sIk1heFdpZHRoIjo3MjAuMCwiTWF4SGVpZ2h0IjoiSW5maW5pdHkiLCJTbWFydEZvcmVncm91bmRJc0FjdGl2ZSI6ZmFsc2UsIkhvcml6b250YWxBbGlnbm1lbnQiOjAsIlZlcnRpY2FsQWxpZ25tZW50IjowLCJTbWFydEZvcmVncm91bmQiOm51bGwsIkJhY2tncm91bmRGaWxsVHlwZSI6MCwiTWFyZ2luIjp7IiRyZWYiOiIxMTYifSwiUGFkZGluZyI6eyIkcmVmIjoiMTE3In0sIkJhY2tncm91bmQiOnsiJHJlZiI6IjExOCJ9LCJJc1Zpc2libGUiOnRydWUsIldpZHRoIjowLjAsIkhlaWdodCI6MC4wLCJCb3JkZXJTdHlsZSI6eyIkaWQiOiIyMDUiLCJMaW5lQ29sb3IiOm51bGwsIkxpbmVXZWlnaHQiOjAuMCwiTGluZVR5cGUiOjAsIlBhcmVudFN0eWxlIjpudWxsfSwiUGFyZW50U3R5bGUiOm51bGx9LCJEYXRlU3R5bGUiOnsiJGlkIjoiMjA2IiwiRm9udFNldHRpbmdzIjp7IiRpZCI6IjIwNyIsIkZvbnRTaXplIjoxMCwiRm9udE5hbWUiOiJDYWxpYnJpIiwiSXNCb2xkIjpmYWxzZSwiSXNJdGFsaWMiOmZhbHNlLCJJc1VuZGVybGluZWQiOmZhbHNlLCJQYXJlbnRTdHlsZSI6bnVsbH0sIkF1dG9TaXplIjowLCJGb3JlZ3JvdW5kIjp7IiRyZWYiOiIxMjEifSwiTWF4V2lkdGgiOjIwMC4wLCJNYXhIZWlnaHQiOiJJbmZpbml0eSIsIlNtYXJ0Rm9yZWdyb3VuZElzQWN0aXZlIjpmYWxzZSwiSG9yaXpvbnRhbEFsaWdubWVudCI6MCwiVmVydGljYWxBbGlnbm1lbnQiOjAsIlNtYXJ0Rm9yZWdyb3VuZCI6bnVsbCwiQmFja2dyb3VuZEZpbGxUeXBlIjowLCJNYXJnaW4iOnsiJHJlZiI6IjEyMyJ9LCJQYWRkaW5nIjp7IiRyZWYiOiIxMjQifSwiQmFja2dyb3VuZCI6eyIkcmVmIjoiMTI1In0sIklzVmlzaWJsZSI6dHJ1ZSwiV2lkdGgiOjAuMCwiSGVpZ2h0IjowLjAsIkJvcmRlclN0eWxlIjp7IiRpZCI6IjIwOCIsIkxpbmVDb2xvciI6bnVsbCwiTGluZVdlaWdodCI6MC4wLCJMaW5lVHlwZSI6MCwiUGFyZW50U3R5bGUiOm51bGx9LCJQYXJlbnRTdHlsZSI6bnVsbH0sIkRhdGVGb3JtYXQiOnsiJHJlZiI6IjEyNiJ9LCJXZWVrTnVtYmVyaW5nIjp7IiRpZCI6IjIwOSIsIkZvcm1hdCI6MCwiSXNWaXNpYmxlIjpmYWxzZSwiTGFzdEtub3duVmlzaWJpbGl0eVN0YXRlIjpmYWxzZX0sIklzVmlzaWJsZSI6dHJ1ZSwiUGFyZW50U3R5bGUiOm51bGx9LCJJbmRleCI6MSwiU21hcnREdXJhdGlvbkFjdGl2YXRlZCI6dHJ1ZSwiRGF0ZUZvcm1hdCI6eyIkcmVmIjoiMTI2In0sIldlZWtOdW1iZXJpbmciOnsiJGlkIjoiMjEwIiwiRm9ybWF0IjowLCJJc1Zpc2libGUiOmZhbHNlLCJMYXN0S25vd25WaXNpYmlsaXR5U3RhdGUiOmZhbHNlfSwiSWQiOiJhZGIxNzI5OC01MTZmLTRkMmQtOTA3Yy04ZWRjODMxYzc1NjUiLCJJbXBvcnRJZCI6bnVsbCwiVGl0bGUiOiJUNCBCIGluw61jaW8gb25saW5lIFwiZW1lcmdlbmNpYWxcIiIsIk5vdGUiOiJlMXh5ZEdZeFhHRnVjMmxjWVc1emFXTndaekV5TlRKY2RXTXhYR2gwYldGMWRITndYR1JsWm1ZeWUxeG1iMjUwZEdKc2UxeG1NRnhtWTJoaGNuTmxkREFnVkdsdFpYTWdUbVYzSUZKdmJXRnVPMzE3WEdZeVhHWmphR0Z5YzJWME1DQlRaV2R2WlNCVlNUdDlmWHRjWTI5c2IzSjBZbXhjY21Wa01GeG5jbVZsYmpCY1lteDFaVEE3WEhKbFpESTFOVnhuY21WbGJqSTFOVnhpYkhWbE1qVTFPMXh5WldRMU1WeG5jbVZsYmpVeFhHSnNkV1UxTVR0OVhHeHZZMmhjYUdsamFGeGtZbU5vWEhCaGNtUmNjR3hoYVc1Y2JIUnljR0Z5WEdsMFlYQXdlMXhzWVc1bk1UQXpNMXhtY3pFNFhHWXlYR05tTWlCY1kyWXlYSEZzZTF4bU1pQjdYR3hoYm1jeE1EUTJYR3gwY21Ob0lERTJJR0VnTVRnZ1pHVWdiM1YwZFdKeWJ5QjlYR3hwTUZ4eWFUQmNjMkV3WEhOaU1GeG1hVEJjY1d4Y2NHRnlmUTBLZlEwS2ZRPT0iLCJIeXBlcmxpbmsiOnsiJGlkIjoiMjExIiwiQWRkcmVzcyI6IiIsIlN1YkFkZHJlc3MiOiIifSwiSXNDaGFuZ2VkIjpmYWxzZSwiSXNOZXciOmZhbHNlfSx7IiRpZCI6IjIxMiIsIkdyb3VwTmFtZSI6bnVsbCwiU3RhcnREYXRlIjoiMjAyMC0xMS0wNlQyMzo1OTowMFoiLCJFbmREYXRlIjoiMjAyMC0xMS0wOFQwMDowMDowMFoiLCJQZXJjZW50YWdlQ29tcGxldGUiOm51bGwsIlN0eWxlIjp7IiRpZCI6IjIxMyIsIlNoYXBlIjo3LCJTaGFwZVRoaWNrbmVzcyI6MSwiRHVyYXRpb25Gb3JtYXQiOjEwLCJJbmNsdWRlTm9uV29ya2luZ0RheXNJbkR1cmF0aW9uIjpmYWxzZSwiUGVyY2VudGFnZUNvbXBsZXRlU3R5bGUiOnsiJGlkIjoiMjE0IiwiRm9udFNldHRpbmdzIjp7IiRpZCI6IjIxNSIsIkZvbnRTaXplIjoxMCwiRm9udE5hbWUiOiJDYWxpYnJpIiwiSXNCb2xkIjpmYWxzZSwiSXNJdGFsaWMiOmZhbHNlLCJJc1VuZGVybGluZWQiOmZhbHNlLCJQYXJlbnRTdHlsZSI6bnVsbH0sIkF1dG9TaXplIjowLCJGb3JlZ3JvdW5kIjp7IiRyZWYiOiI4NiJ9LCJNYXhXaWR0aCI6MjAwLjAsIk1heEhlaWdodCI6IkluZmluaXR5IiwiU21hcnRGb3JlZ3JvdW5kSXNBY3RpdmUiOmZhbHNlLCJIb3Jpem9udGFsQWxpZ25tZW50IjowLCJWZXJ0aWNhbEFsaWdubWVudCI6MCwiU21hcnRGb3JlZ3JvdW5kIjpudWxsLCJCYWNrZ3JvdW5kRmlsbFR5cGUiOjAsIk1hcmdpbiI6eyIkcmVmIjoiODgifSwiUGFkZGluZyI6eyIkcmVmIjoiODkifSwiQmFja2dyb3VuZCI6eyIkcmVmIjoiOTAifSwiSXNWaXNpYmxlIjp0cnVlLCJXaWR0aCI6MC4wLCJIZWlnaHQiOjAuMCwiQm9yZGVyU3R5bGUiOnsiJGlkIjoiMjE2IiwiTGluZUNvbG9yIjpudWxsLCJMaW5lV2VpZ2h0IjowLjAsIkxpbmVUeXBlIjowLCJQYXJlbnRTdHlsZSI6bnVsbH0sIlBhcmVudFN0eWxlIjpudWxsfSwiRHVyYXRpb25TdHlsZSI6eyIkaWQiOiIyMTciLCJGb250U2V0dGluZ3MiOnsiJGlkIjoiMjE4IiwiRm9udFNpemUiOjEwLCJGb250TmFtZSI6IkNhbGlicmkiLCJJc0JvbGQiOmZhbHNlLCJJc0l0YWxpYyI6ZmFsc2UsIklzVW5kZXJsaW5lZCI6ZmFsc2UsIlBhcmVudFN0eWxlIjpudWxsfSwiQXV0b1NpemUiOjAsIkZvcmVncm91bmQiOnsiJHJlZiI6IjkzIn0sIk1heFdpZHRoIjoyMDAuMCwiTWF4SGVpZ2h0IjoiSW5maW5pdHkiLCJTbWFydEZvcmVncm91bmRJc0FjdGl2ZSI6ZmFsc2UsIkhvcml6b250YWxBbGlnbm1lbnQiOjAsIlZlcnRpY2FsQWxpZ25tZW50IjowLCJTbWFydEZvcmVncm91bmQiOm51bGwsIkJhY2tncm91bmRGaWxsVHlwZSI6MCwiTWFyZ2luIjp7IiRyZWYiOiI5NSJ9LCJQYWRkaW5nIjp7IiRyZWYiOiI5NiJ9LCJCYWNrZ3JvdW5kIjp7IiRyZWYiOiI5NyJ9LCJJc1Zpc2libGUiOnRydWUsIldpZHRoIjowLjAsIkhlaWdodCI6MC4wLCJCb3JkZXJTdHlsZSI6eyIkaWQiOiIyMTkiLCJMaW5lQ29sb3IiOm51bGwsIkxpbmVXZWlnaHQiOjAuMCwiTGluZVR5cGUiOjAsIlBhcmVudFN0eWxlIjpudWxsfSwiUGFyZW50U3R5bGUiOm51bGx9LCJIb3Jpem9udGFsQ29ubmVjdG9yU3R5bGUiOnsiJGlkIjoiMjIwIiwiTGluZUNvbG9yIjp7IiRyZWYiOiI5OSJ9LCJMaW5lV2VpZ2h0IjoxLjAsIkxpbmVUeXBlIjowLCJQYXJlbnRTdHlsZSI6bnVsbH0sIlZlcnRpY2FsQ29ubmVjdG9yU3R5bGUiOnsiJGlkIjoiMjIxIiwiTGluZUNvbG9yIjp7IiRyZWYiOiIxMDIifSwiTGluZVdlaWdodCI6MC4wLCJMaW5lVHlwZSI6MCwiUGFyZW50U3R5bGUiOm51bGx9LCJNYXJnaW4iOm51bGwsIlN0YXJ0RGF0ZVBvc2l0aW9uIjo0LCJFbmREYXRlUG9zaXRpb24iOjQsIkRhdGVJc1Zpc2libGUiOnRydWUsIlRpdGxlUG9zaXRpb24iOjUsIkR1cmF0aW9uUG9zaXRpb24iOjYsIlBlcmNlbnRhZ2VDb21wbGV0ZWRQb3NpdGlvbiI6NiwiU3BhY2luZyI6NSwiSXNCZWxvd1RpbWViYW5kIjpmYWxzZSwiUGVyY2VudGFnZUNvbXBsZXRlU2hhcGVPcGFjaXR5IjozNSwiU2hhcGVTdHlsZSI6eyIkaWQiOiIyMjIiLCJNYXJnaW4iOnsiJHJlZiI6IjEwNSJ9LCJQYWRkaW5nIjp7IiRyZWYiOiIxMDYifSwiQmFja2dyb3VuZCI6eyIkaWQiOiIyMjMiLCJDb2xvciI6eyIkaWQiOiIyMjQiLCJBIjoyNTUsIlIiOjE1MCwiRyI6MjE0LCJCIjo2Nn19LCJJc1Zpc2libGUiOnRydWUsIldpZHRoIjowLjAsIkhlaWdodCI6MTYuMCwiQm9yZGVyU3R5bGUiOnsiJGlkIjoiMjI1IiwiTGluZUNvbG9yIjp7IiRyZWYiOiIxMTAifSwiTGluZVdlaWdodCI6MC4wLCJMaW5lVHlwZSI6MCwiUGFyZW50U3R5bGUiOm51bGx9LCJQYXJlbnRTdHlsZSI6bnVsbH0sIlRpdGxlU3R5bGUiOnsiJGlkIjoiMjI2IiwiRm9udFNldHRpbmdzIjp7IiRpZCI6IjIyNyIsIkZvbnRTaXplIjoxMSwiRm9udE5hbWUiOiJDYWxpYnJpIiwiSXNCb2xkIjp0cnVlLCJJc0l0YWxpYyI6ZmFsc2UsIklzVW5kZXJsaW5lZCI6ZmFsc2UsIlBhcmVudFN0eWxlIjpudWxsfSwiQXV0b1NpemUiOjAsIkZvcmVncm91bmQiOnsiJHJlZiI6IjExNCJ9LCJNYXhXaWR0aCI6NzIwLjAsIk1heEhlaWdodCI6IkluZmluaXR5IiwiU21hcnRGb3JlZ3JvdW5kSXNBY3RpdmUiOmZhbHNlLCJIb3Jpem9udGFsQWxpZ25tZW50IjowLCJWZXJ0aWNhbEFsaWdubWVudCI6MCwiU21hcnRGb3JlZ3JvdW5kIjpudWxsLCJCYWNrZ3JvdW5kRmlsbFR5cGUiOjAsIk1hcmdpbiI6eyIkcmVmIjoiMTE2In0sIlBhZGRpbmciOnsiJHJlZiI6IjExNyJ9LCJCYWNrZ3JvdW5kIjp7IiRyZWYiOiIxMTgifSwiSXNWaXNpYmxlIjp0cnVlLCJXaWR0aCI6MC4wLCJIZWlnaHQiOjAuMCwiQm9yZGVyU3R5bGUiOnsiJGlkIjoiMjI4IiwiTGluZUNvbG9yIjpudWxsLCJMaW5lV2VpZ2h0IjowLjAsIkxpbmVUeXBlIjowLCJQYXJlbnRTdHlsZSI6bnVsbH0sIlBhcmVudFN0eWxlIjpudWxsfSwiRGF0ZVN0eWxlIjp7IiRpZCI6IjIyOSIsIkZvbnRTZXR0aW5ncyI6eyIkaWQiOiIyMzAiLCJGb250U2l6ZSI6MTAsIkZvbnROYW1lIjoiQ2FsaWJyaSIsIklzQm9sZCI6ZmFsc2UsIklzSXRhbGljIjpmYWxzZSwiSXNVbmRlcmxpbmVkIjpmYWxzZSwiUGFyZW50U3R5bGUiOm51bGx9LCJBdXRvU2l6ZSI6MCwiRm9yZWdyb3VuZCI6eyIkcmVmIjoiMTIxIn0sIk1heFdpZHRoIjoyMDAuMCwiTWF4SGVpZ2h0IjoiSW5maW5pdHkiLCJTbWFydEZvcmVncm91bmRJc0FjdGl2ZSI6ZmFsc2UsIkhvcml6b250YWxBbGlnbm1lbnQiOjAsIlZlcnRpY2FsQWxpZ25tZW50IjowLCJTbWFydEZvcmVncm91bmQiOm51bGwsIkJhY2tncm91bmRGaWxsVHlwZSI6MCwiTWFyZ2luIjp7IiRyZWYiOiIxMjMifSwiUGFkZGluZyI6eyIkcmVmIjoiMTI0In0sIkJhY2tncm91bmQiOnsiJHJlZiI6IjEyNSJ9LCJJc1Zpc2libGUiOnRydWUsIldpZHRoIjowLjAsIkhlaWdodCI6MC4wLCJCb3JkZXJTdHlsZSI6eyIkaWQiOiIyMzEiLCJMaW5lQ29sb3IiOm51bGwsIkxpbmVXZWlnaHQiOjAuMCwiTGluZVR5cGUiOjAsIlBhcmVudFN0eWxlIjpudWxsfSwiUGFyZW50U3R5bGUiOm51bGx9LCJEYXRlRm9ybWF0Ijp7IiRyZWYiOiIxMjYifSwiV2Vla051bWJlcmluZyI6eyIkaWQiOiIyMzIiLCJGb3JtYXQiOjAsIklzVmlzaWJsZSI6ZmFsc2UsIkxhc3RLbm93blZpc2liaWxpdHlTdGF0ZSI6ZmFsc2V9LCJJc1Zpc2libGUiOnRydWUsIlBhcmVudFN0eWxlIjpudWxsfSwiSW5kZXgiOjIsIlNtYXJ0RHVyYXRpb25BY3RpdmF0ZWQiOmZhbHNlLCJEYXRlRm9ybWF0Ijp7IiRyZWYiOiIxMjYifSwiV2Vla051bWJlcmluZyI6eyIkaWQiOiIyMzMiLCJGb3JtYXQiOjAsIklzVmlzaWJsZSI6ZmFsc2UsIkxhc3RLbm93blZpc2liaWxpdHlTdGF0ZSI6ZmFsc2V9LCJJZCI6IjE0OWJhMGUxLTU5NDctNDYzMy04YTU5LTIwODUzM2QwNDcyZiIsIkltcG9ydElkIjpudWxsLCJUaXRsZSI6IlQ0ICsgVDQgQiIsIk5vdGUiOiJlMXh5ZEdZeFhHRnVjMmxjWVc1emFXTndaekV5TlRKY2RXTXhYR2gwYldGMWRITndYR1JsWm1ZeWUxeG1iMjUwZEdKc2UxeG1NRnhtWTJoaGNuTmxkREFnVkdsdFpYTWdUbVYzSUZKdmJXRnVPMzE3WEdZeVhHWmphR0Z5YzJWME1DQlRaV2R2WlNCVlNUdDlmWHRjWTI5c2IzSjBZbXhjY21Wa01GeG5jbVZsYmpCY1lteDFaVEE3WEhKbFpESTFOVnhuY21WbGJqSTFOVnhpYkhWbE1qVTFPMXh5WldRMU1WeG5jbVZsYmpVeFhHSnNkV1UxTVR0OVhHeHZZMmhjYUdsamFGeGtZbU5vWEhCaGNtUmNjR3hoYVc1Y2JIUnljR0Z5WEdsMFlYQXdlMXhzWVc1bk1UQXpNMXhtY3pFNFhHWXlYR05tTWlCY1kyWXlYSEZzZTF4bU1pQjdYR3hoYm1jeE1EUTJYR3gwY21Ob0lEQTRJR0VnTVRBZ1pHVWdibTkyWlcxaWNtOTlYR3hwTUZ4eWFUQmNjMkV3WEhOaU1GeG1hVEJjY1d4Y2NHRnlmUTBLZlEwS2ZRPT0iLCJIeXBlcmxpbmsiOnsiJGlkIjoiMjM0IiwiQWRkcmVzcyI6IiIsIlN1YkFkZHJlc3MiOiIifSwiSXNDaGFuZ2VkIjpmYWxzZSwiSXNOZXciOmZhbHNlfSx7IiRpZCI6IjIzNSIsIkdyb3VwTmFtZSI6bnVsbCwiU3RhcnREYXRlIjoiMjAyMC0xMS0yN1QyMzo1OTowMFoiLCJFbmREYXRlIjoiMjAyMC0xMS0yOVQwMDowMDowMFoiLCJQZXJjZW50YWdlQ29tcGxldGUiOm51bGwsIlN0eWxlIjp7IiRpZCI6IjIzNiIsIlNoYXBlIjo3LCJTaGFwZVRoaWNrbmVzcyI6MSwiRHVyYXRpb25Gb3JtYXQiOjEwLCJJbmNsdWRlTm9uV29ya2luZ0RheXNJbkR1cmF0aW9uIjpmYWxzZSwiUGVyY2VudGFnZUNvbXBsZXRlU3R5bGUiOnsiJGlkIjoiMjM3IiwiRm9udFNldHRpbmdzIjp7IiRpZCI6IjIzOCIsIkZvbnRTaXplIjoxMCwiRm9udE5hbWUiOiJDYWxpYnJpIiwiSXNCb2xkIjpmYWxzZSwiSXNJdGFsaWMiOmZhbHNlLCJJc1VuZGVybGluZWQiOmZhbHNlLCJQYXJlbnRTdHlsZSI6bnVsbH0sIkF1dG9TaXplIjowLCJGb3JlZ3JvdW5kIjp7IiRyZWYiOiI4NiJ9LCJNYXhXaWR0aCI6MjAwLjAsIk1heEhlaWdodCI6IkluZmluaXR5IiwiU21hcnRGb3JlZ3JvdW5kSXNBY3RpdmUiOmZhbHNlLCJIb3Jpem9udGFsQWxpZ25tZW50IjowLCJWZXJ0aWNhbEFsaWdubWVudCI6MCwiU21hcnRGb3JlZ3JvdW5kIjpudWxsLCJCYWNrZ3JvdW5kRmlsbFR5cGUiOjAsIk1hcmdpbiI6eyIkcmVmIjoiODgifSwiUGFkZGluZyI6eyIkcmVmIjoiODkifSwiQmFja2dyb3VuZCI6eyIkcmVmIjoiOTAifSwiSXNWaXNpYmxlIjp0cnVlLCJXaWR0aCI6MC4wLCJIZWlnaHQiOjAuMCwiQm9yZGVyU3R5bGUiOnsiJGlkIjoiMjM5IiwiTGluZUNvbG9yIjpudWxsLCJMaW5lV2VpZ2h0IjowLjAsIkxpbmVUeXBlIjowLCJQYXJlbnRTdHlsZSI6bnVsbH0sIlBhcmVudFN0eWxlIjpudWxsfSwiRHVyYXRpb25TdHlsZSI6eyIkaWQiOiIyNDAiLCJGb250U2V0dGluZ3MiOnsiJGlkIjoiMjQxIiwiRm9udFNpemUiOjEwLCJGb250TmFtZSI6IkNhbGlicmkiLCJJc0JvbGQiOmZhbHNlLCJJc0l0YWxpYyI6ZmFsc2UsIklzVW5kZXJsaW5lZCI6ZmFsc2UsIlBhcmVudFN0eWxlIjpudWxsfSwiQXV0b1NpemUiOjAsIkZvcmVncm91bmQiOnsiJHJlZiI6IjkzIn0sIk1heFdpZHRoIjoyMDAuMCwiTWF4SGVpZ2h0IjoiSW5maW5pdHkiLCJTbWFydEZvcmVncm91bmRJc0FjdGl2ZSI6ZmFsc2UsIkhvcml6b250YWxBbGlnbm1lbnQiOjAsIlZlcnRpY2FsQWxpZ25tZW50IjowLCJTbWFydEZvcmVncm91bmQiOm51bGwsIkJhY2tncm91bmRGaWxsVHlwZSI6MCwiTWFyZ2luIjp7IiRyZWYiOiI5NSJ9LCJQYWRkaW5nIjp7IiRyZWYiOiI5NiJ9LCJCYWNrZ3JvdW5kIjp7IiRyZWYiOiI5NyJ9LCJJc1Zpc2libGUiOnRydWUsIldpZHRoIjowLjAsIkhlaWdodCI6MC4wLCJCb3JkZXJTdHlsZSI6eyIkaWQiOiIyNDIiLCJMaW5lQ29sb3IiOm51bGwsIkxpbmVXZWlnaHQiOjAuMCwiTGluZVR5cGUiOjAsIlBhcmVudFN0eWxlIjpudWxsfSwiUGFyZW50U3R5bGUiOm51bGx9LCJIb3Jpem9udGFsQ29ubmVjdG9yU3R5bGUiOnsiJGlkIjoiMjQzIiwiTGluZUNvbG9yIjp7IiRyZWYiOiI5OSJ9LCJMaW5lV2VpZ2h0IjoxLjAsIkxpbmVUeXBlIjowLCJQYXJlbnRTdHlsZSI6bnVsbH0sIlZlcnRpY2FsQ29ubmVjdG9yU3R5bGUiOnsiJGlkIjoiMjQ0IiwiTGluZUNvbG9yIjp7IiRyZWYiOiIxMDIifSwiTGluZVdlaWdodCI6MC4wLCJMaW5lVHlwZSI6MCwiUGFyZW50U3R5bGUiOm51bGx9LCJNYXJnaW4iOm51bGwsIlN0YXJ0RGF0ZVBvc2l0aW9uIjo0LCJFbmREYXRlUG9zaXRpb24iOjQsIkRhdGVJc1Zpc2libGUiOnRydWUsIlRpdGxlUG9zaXRpb24iOjUsIkR1cmF0aW9uUG9zaXRpb24iOjYsIlBlcmNlbnRhZ2VDb21wbGV0ZWRQb3NpdGlvbiI6NiwiU3BhY2luZyI6NSwiSXNCZWxvd1RpbWViYW5kIjpmYWxzZSwiUGVyY2VudGFnZUNvbXBsZXRlU2hhcGVPcGFjaXR5IjozNSwiU2hhcGVTdHlsZSI6eyIkaWQiOiIyNDUiLCJNYXJnaW4iOnsiJHJlZiI6IjEwNSJ9LCJQYWRkaW5nIjp7IiRyZWYiOiIxMDYifSwiQmFja2dyb3VuZCI6eyIkaWQiOiIyNDYiLCJDb2xvciI6eyIkaWQiOiIyNDciLCJBIjoyNTUsIlIiOjE1MCwiRyI6MjE0LCJCIjo2Nn19LCJJc1Zpc2libGUiOnRydWUsIldpZHRoIjowLjAsIkhlaWdodCI6MTYuMCwiQm9yZGVyU3R5bGUiOnsiJGlkIjoiMjQ4IiwiTGluZUNvbG9yIjp7IiRyZWYiOiIxMTAifSwiTGluZVdlaWdodCI6MC4wLCJMaW5lVHlwZSI6MCwiUGFyZW50U3R5bGUiOm51bGx9LCJQYXJlbnRTdHlsZSI6bnVsbH0sIlRpdGxlU3R5bGUiOnsiJGlkIjoiMjQ5IiwiRm9udFNldHRpbmdzIjp7IiRpZCI6IjI1MCIsIkZvbnRTaXplIjoxMSwiRm9udE5hbWUiOiJDYWxpYnJpIiwiSXNCb2xkIjp0cnVlLCJJc0l0YWxpYyI6ZmFsc2UsIklzVW5kZXJsaW5lZCI6ZmFsc2UsIlBhcmVudFN0eWxlIjpudWxsfSwiQXV0b1NpemUiOjAsIkZvcmVncm91bmQiOnsiJHJlZiI6IjExNCJ9LCJNYXhXaWR0aCI6NzIwLjAsIk1heEhlaWdodCI6IkluZmluaXR5IiwiU21hcnRGb3JlZ3JvdW5kSXNBY3RpdmUiOmZhbHNlLCJIb3Jpem9udGFsQWxpZ25tZW50IjowLCJWZXJ0aWNhbEFsaWdubWVudCI6MCwiU21hcnRGb3JlZ3JvdW5kIjpudWxsLCJCYWNrZ3JvdW5kRmlsbFR5cGUiOjAsIk1hcmdpbiI6eyIkcmVmIjoiMTE2In0sIlBhZGRpbmciOnsiJHJlZiI6IjExNyJ9LCJCYWNrZ3JvdW5kIjp7IiRyZWYiOiIxMTgifSwiSXNWaXNpYmxlIjp0cnVlLCJXaWR0aCI6MC4wLCJIZWlnaHQiOjAuMCwiQm9yZGVyU3R5bGUiOnsiJGlkIjoiMjUxIiwiTGluZUNvbG9yIjpudWxsLCJMaW5lV2VpZ2h0IjowLjAsIkxpbmVUeXBlIjowLCJQYXJlbnRTdHlsZSI6bnVsbH0sIlBhcmVudFN0eWxlIjpudWxsfSwiRGF0ZVN0eWxlIjp7IiRpZCI6IjI1MiIsIkZvbnRTZXR0aW5ncyI6eyIkaWQiOiIyNTMiLCJGb250U2l6ZSI6MTAsIkZvbnROYW1lIjoiQ2FsaWJyaSIsIklzQm9sZCI6ZmFsc2UsIklzSXRhbGljIjpmYWxzZSwiSXNVbmRlcmxpbmVkIjpmYWxzZSwiUGFyZW50U3R5bGUiOm51bGx9LCJBdXRvU2l6ZSI6MCwiRm9yZWdyb3VuZCI6eyIkcmVmIjoiMTIxIn0sIk1heFdpZHRoIjoyMDAuMCwiTWF4SGVpZ2h0IjoiSW5maW5pdHkiLCJTbWFydEZvcmVncm91bmRJc0FjdGl2ZSI6ZmFsc2UsIkhvcml6b250YWxBbGlnbm1lbnQiOjAsIlZlcnRpY2FsQWxpZ25tZW50IjowLCJTbWFydEZvcmVncm91bmQiOm51bGwsIkJhY2tncm91bmRGaWxsVHlwZSI6MCwiTWFyZ2luIjp7IiRyZWYiOiIxMjMifSwiUGFkZGluZyI6eyIkcmVmIjoiMTI0In0sIkJhY2tncm91bmQiOnsiJHJlZiI6IjEyNSJ9LCJJc1Zpc2libGUiOnRydWUsIldpZHRoIjowLjAsIkhlaWdodCI6MC4wLCJCb3JkZXJTdHlsZSI6eyIkaWQiOiIyNTQiLCJMaW5lQ29sb3IiOm51bGwsIkxpbmVXZWlnaHQiOjAuMCwiTGluZVR5cGUiOjAsIlBhcmVudFN0eWxlIjpudWxsfSwiUGFyZW50U3R5bGUiOm51bGx9LCJEYXRlRm9ybWF0Ijp7IiRyZWYiOiIxMjYifSwiV2Vla051bWJlcmluZyI6eyIkaWQiOiIyNTUiLCJGb3JtYXQiOjAsIklzVmlzaWJsZSI6ZmFsc2UsIkxhc3RLbm93blZpc2liaWxpdHlTdGF0ZSI6ZmFsc2V9LCJJc1Zpc2libGUiOnRydWUsIlBhcmVudFN0eWxlIjpudWxsfSwiSW5kZXgiOjMsIlNtYXJ0RHVyYXRpb25BY3RpdmF0ZWQiOmZhbHNlLCJEYXRlRm9ybWF0Ijp7IiRyZWYiOiIxMjYifSwiV2Vla051bWJlcmluZyI6eyIkaWQiOiIyNTYiLCJGb3JtYXQiOjAsIklzVmlzaWJsZSI6ZmFsc2UsIkxhc3RLbm93blZpc2liaWxpdHlTdGF0ZSI6ZmFsc2V9LCJJZCI6IjRhNGNlZGRhLTkyN2MtNGZhNi1iN2U2LTJmY2ZjZTkxZWVlNCIsIkltcG9ydElkIjpudWxsLCJUaXRsZSI6IlQ0IEIgc296aW5oYSBvbmxpbmUgXCJlbWVyZ2VuY2lhbFwiIiwiTm90ZSI6ImUxeHlkR1l4WEdGdWMybGNZVzV6YVdOd1p6RXlOVEpjZFdNeFhHaDBiV0YxZEhOd1hHUmxabVl5ZTF4bWIyNTBkR0pzZTF4bU1GeG1ZMmhoY25ObGREQWdWR2x0WlhNZ1RtVjNJRkp2YldGdU8zMTdYR1l5WEdaamFHRnljMlYwTUNCVFpXZHZaU0JWU1R0OWZYdGNZMjlzYjNKMFlteGNjbVZrTUZ4bmNtVmxiakJjWW14MVpUQTdYSEpsWkRJMU5WeG5jbVZsYmpJMU5WeGliSFZsTWpVMU8xeHlaV1ExTVZ4bmNtVmxialV4WEdKc2RXVTFNVHQ5WEd4dlkyaGNhR2xqYUZ4a1ltTm9YSEJoY21SY2NHeGhhVzVjYkhSeWNHRnlYR2wwWVhBd2UxeHNZVzVuTVRBek0xeG1jekU0WEdZeVhHTm1NaUJjWTJZeVhIRnNlMXhtTWlCN1hHeGhibWN4TURRMlhHeDBjbU5vSURJM0lHRWdNamtnWkdVZ2JtOTJaVzFpY205OVhHeHBNRnh5YVRCY2MyRXdYSE5pTUZ4bWFUQmNjV3hjY0dGeWZRMEtmUTBLZlE9PSIsIkh5cGVybGluayI6eyIkaWQiOiIyNTciLCJBZGRyZXNzIjoiIiwiU3ViQWRkcmVzcyI6IiJ9LCJJc0NoYW5nZWQiOmZhbHNlLCJJc05ldyI6ZmFsc2V9LHsiJGlkIjoiMjU4IiwiR3JvdXBOYW1lIjpudWxsLCJTdGFydERhdGUiOiIyMDIwLTEyLTExVDAwOjAwOjAwWiIsIkVuZERhdGUiOiIyMDIwLTEyLTEzVDAwOjAxOjAwWiIsIlBlcmNlbnRhZ2VDb21wbGV0ZSI6bnVsbCwiU3R5bGUiOnsiJGlkIjoiMjU5IiwiU2hhcGUiOjcsIlNoYXBlVGhpY2tuZXNzIjoxLCJEdXJhdGlvbkZvcm1hdCI6MTAsIkluY2x1ZGVOb25Xb3JraW5nRGF5c0luRHVyYXRpb24iOmZhbHNlLCJQZXJjZW50YWdlQ29tcGxldGVTdHlsZSI6eyIkaWQiOiIyNjAiLCJGb250U2V0dGluZ3MiOnsiJGlkIjoiMjYxIiwiRm9udFNpemUiOjEwLCJGb250TmFtZSI6IkNhbGlicmkiLCJJc0JvbGQiOmZhbHNlLCJJc0l0YWxpYyI6ZmFsc2UsIklzVW5kZXJsaW5lZCI6ZmFsc2UsIlBhcmVudFN0eWxlIjpudWxsfSwiQXV0b1NpemUiOjAsIkZvcmVncm91bmQiOnsiJHJlZiI6Ijg2In0sIk1heFdpZHRoIjoyMDAuMCwiTWF4SGVpZ2h0IjoiSW5maW5pdHkiLCJTbWFydEZvcmVncm91bmRJc0FjdGl2ZSI6ZmFsc2UsIkhvcml6b250YWxBbGlnbm1lbnQiOjAsIlZlcnRpY2FsQWxpZ25tZW50IjowLCJTbWFydEZvcmVncm91bmQiOm51bGwsIkJhY2tncm91bmRGaWxsVHlwZSI6MCwiTWFyZ2luIjp7IiRyZWYiOiI4OCJ9LCJQYWRkaW5nIjp7IiRyZWYiOiI4OSJ9LCJCYWNrZ3JvdW5kIjp7IiRyZWYiOiI5MCJ9LCJJc1Zpc2libGUiOnRydWUsIldpZHRoIjowLjAsIkhlaWdodCI6MC4wLCJCb3JkZXJTdHlsZSI6eyIkaWQiOiIyNjIiLCJMaW5lQ29sb3IiOm51bGwsIkxpbmVXZWlnaHQiOjAuMCwiTGluZVR5cGUiOjAsIlBhcmVudFN0eWxlIjpudWxsfSwiUGFyZW50U3R5bGUiOm51bGx9LCJEdXJhdGlvblN0eWxlIjp7IiRpZCI6IjI2MyIsIkZvbnRTZXR0aW5ncyI6eyIkaWQiOiIyNjQiLCJGb250U2l6ZSI6MTAsIkZvbnROYW1lIjoiQ2FsaWJyaSIsIklzQm9sZCI6ZmFsc2UsIklzSXRhbGljIjpmYWxzZSwiSXNVbmRlcmxpbmVkIjpmYWxzZSwiUGFyZW50U3R5bGUiOm51bGx9LCJBdXRvU2l6ZSI6MCwiRm9yZWdyb3VuZCI6eyIkcmVmIjoiOTMifSwiTWF4V2lkdGgiOjIwMC4wLCJNYXhIZWlnaHQiOiJJbmZpbml0eSIsIlNtYXJ0Rm9yZWdyb3VuZElzQWN0aXZlIjpmYWxzZSwiSG9yaXpvbnRhbEFsaWdubWVudCI6MCwiVmVydGljYWxBbGlnbm1lbnQiOjAsIlNtYXJ0Rm9yZWdyb3VuZCI6bnVsbCwiQmFja2dyb3VuZEZpbGxUeXBlIjowLCJNYXJnaW4iOnsiJHJlZiI6Ijk1In0sIlBhZGRpbmciOnsiJHJlZiI6Ijk2In0sIkJhY2tncm91bmQiOnsiJHJlZiI6Ijk3In0sIklzVmlzaWJsZSI6dHJ1ZSwiV2lkdGgiOjAuMCwiSGVpZ2h0IjowLjAsIkJvcmRlclN0eWxlIjp7IiRpZCI6IjI2NSIsIkxpbmVDb2xvciI6bnVsbCwiTGluZVdlaWdodCI6MC4wLCJMaW5lVHlwZSI6MCwiUGFyZW50U3R5bGUiOm51bGx9LCJQYXJlbnRTdHlsZSI6bnVsbH0sIkhvcml6b250YWxDb25uZWN0b3JTdHlsZSI6eyIkaWQiOiIyNjYiLCJMaW5lQ29sb3IiOnsiJHJlZiI6Ijk5In0sIkxpbmVXZWlnaHQiOjEuMCwiTGluZVR5cGUiOjAsIlBhcmVudFN0eWxlIjpudWxsfSwiVmVydGljYWxDb25uZWN0b3JTdHlsZSI6eyIkaWQiOiIyNjciLCJMaW5lQ29sb3IiOnsiJHJlZiI6IjEwMiJ9LCJMaW5lV2VpZ2h0IjowLjAsIkxpbmVUeXBlIjowLCJQYXJlbnRTdHlsZSI6bnVsbH0sIk1hcmdpbiI6bnVsbCwiU3RhcnREYXRlUG9zaXRpb24iOjQsIkVuZERhdGVQb3NpdGlvbiI6NCwiRGF0ZUlzVmlzaWJsZSI6dHJ1ZSwiVGl0bGVQb3NpdGlvbiI6NSwiRHVyYXRpb25Qb3NpdGlvbiI6NiwiUGVyY2VudGFnZUNvbXBsZXRlZFBvc2l0aW9uIjo2LCJTcGFjaW5nIjo1LCJJc0JlbG93VGltZWJhbmQiOmZhbHNlLCJQZXJjZW50YWdlQ29tcGxldGVTaGFwZU9wYWNpdHkiOjM1LCJTaGFwZVN0eWxlIjp7IiRpZCI6IjI2OCIsIk1hcmdpbiI6eyIkcmVmIjoiMTA1In0sIlBhZGRpbmciOnsiJHJlZiI6IjEwNiJ9LCJCYWNrZ3JvdW5kIjp7IiRpZCI6IjI2OSIsIkNvbG9yIjp7IiRpZCI6IjI3MCIsIkEiOjI1NSwiUiI6MjM0LCJHIjoyMiwiQiI6MzB9fSwiSXNWaXNpYmxlIjp0cnVlLCJXaWR0aCI6MC4wLCJIZWlnaHQiOjE2LjAsIkJvcmRlclN0eWxlIjp7IiRpZCI6IjI3MSIsIkxpbmVDb2xvciI6eyIkcmVmIjoiMTEwIn0sIkxpbmVXZWlnaHQiOjAuMCwiTGluZVR5cGUiOjAsIlBhcmVudFN0eWxlIjpudWxsfSwiUGFyZW50U3R5bGUiOm51bGx9LCJUaXRsZVN0eWxlIjp7IiRpZCI6IjI3MiIsIkZvbnRTZXR0aW5ncyI6eyIkaWQiOiIyNzMiLCJGb250U2l6ZSI6MTEsIkZvbnROYW1lIjoiQ2FsaWJyaSIsIklzQm9sZCI6dHJ1ZSwiSXNJdGFsaWMiOmZhbHNlLCJJc1VuZGVybGluZWQiOmZhbHNlLCJQYXJlbnRTdHlsZSI6bnVsbH0sIkF1dG9TaXplIjowLCJGb3JlZ3JvdW5kIjp7IiRyZWYiOiIxMTQifSwiTWF4V2lkdGgiOjcyMC4wLCJNYXhIZWlnaHQiOiJJbmZpbml0eSIsIlNtYXJ0Rm9yZWdyb3VuZElzQWN0aXZlIjpmYWxzZSwiSG9yaXpvbnRhbEFsaWdubWVudCI6MCwiVmVydGljYWxBbGlnbm1lbnQiOjAsIlNtYXJ0Rm9yZWdyb3VuZCI6bnVsbCwiQmFja2dyb3VuZEZpbGxUeXBlIjowLCJNYXJnaW4iOnsiJHJlZiI6IjExNiJ9LCJQYWRkaW5nIjp7IiRyZWYiOiIxMTcifSwiQmFja2dyb3VuZCI6eyIkcmVmIjoiMTE4In0sIklzVmlzaWJsZSI6dHJ1ZSwiV2lkdGgiOjAuMCwiSGVpZ2h0IjowLjAsIkJvcmRlclN0eWxlIjp7IiRpZCI6IjI3NCIsIkxpbmVDb2xvciI6bnVsbCwiTGluZVdlaWdodCI6MC4wLCJMaW5lVHlwZSI6MCwiUGFyZW50U3R5bGUiOm51bGx9LCJQYXJlbnRTdHlsZSI6bnVsbH0sIkRhdGVTdHlsZSI6eyIkaWQiOiIyNzUiLCJGb250U2V0dGluZ3MiOnsiJGlkIjoiMjc2IiwiRm9udFNpemUiOjEwLCJGb250TmFtZSI6IkNhbGlicmkiLCJJc0JvbGQiOmZhbHNlLCJJc0l0YWxpYyI6ZmFsc2UsIklzVW5kZXJsaW5lZCI6ZmFsc2UsIlBhcmVudFN0eWxlIjpudWxsfSwiQXV0b1NpemUiOjAsIkZvcmVncm91bmQiOnsiJHJlZiI6IjEyMSJ9LCJNYXhXaWR0aCI6MjAwLjAsIk1heEhlaWdodCI6IkluZmluaXR5IiwiU21hcnRGb3JlZ3JvdW5kSXNBY3RpdmUiOmZhbHNlLCJIb3Jpem9udGFsQWxpZ25tZW50IjowLCJWZXJ0aWNhbEFsaWdubWVudCI6MCwiU21hcnRGb3JlZ3JvdW5kIjpudWxsLCJCYWNrZ3JvdW5kRmlsbFR5cGUiOjAsIk1hcmdpbiI6eyIkcmVmIjoiMTIzIn0sIlBhZGRpbmciOnsiJHJlZiI6IjEyNCJ9LCJCYWNrZ3JvdW5kIjp7IiRyZWYiOiIxMjUifSwiSXNWaXNpYmxlIjp0cnVlLCJXaWR0aCI6MC4wLCJIZWlnaHQiOjAuMCwiQm9yZGVyU3R5bGUiOnsiJGlkIjoiMjc3IiwiTGluZUNvbG9yIjpudWxsLCJMaW5lV2VpZ2h0IjowLjAsIkxpbmVUeXBlIjowLCJQYXJlbnRTdHlsZSI6bnVsbH0sIlBhcmVudFN0eWxlIjpudWxsfSwiRGF0ZUZvcm1hdCI6eyIkcmVmIjoiMTI2In0sIldlZWtOdW1iZXJpbmciOnsiJGlkIjoiMjc4IiwiRm9ybWF0IjowLCJJc1Zpc2libGUiOmZhbHNlLCJMYXN0S25vd25WaXNpYmlsaXR5U3RhdGUiOmZhbHNlfSwiSXNWaXNpYmxlIjp0cnVlLCJQYXJlbnRTdHlsZSI6bnVsbH0sIkluZGV4Ijo0LCJTbWFydER1cmF0aW9uQWN0aXZhdGVkIjpmYWxzZSwiRGF0ZUZvcm1hdCI6eyIkcmVmIjoiMTI2In0sIldlZWtOdW1iZXJpbmciOnsiJGlkIjoiMjc5IiwiRm9ybWF0IjowLCJJc1Zpc2libGUiOmZhbHNlLCJMYXN0S25vd25WaXNpYmlsaXR5U3RhdGUiOmZhbHNlfSwiSWQiOiJmYTQ5ZGJjZi1iNTZhLTQ0OTUtYjM1NS1mYzUxMTZlNzc0MTAiLCJJbXBvcnRJZCI6bnVsbCwiVGl0bGUiOiJUNCArIFQ0IEIiLCJOb3RlIjoiZTF4eWRHWXhYR0Z1YzJsY1lXNXphV053WnpFeU5USmNkV014WEdoMGJXRjFkSE53WEdSbFptWXllMXhtYjI1MGRHSnNlMXhtTUZ4bVkyaGhjbk5sZERBZ1ZHbHRaWE1nVG1WM0lGSnZiV0Z1TzMxN1hHWXlYR1pqYUdGeWMyVjBNQ0JUWldkdlpTQlZTVHQ5Zlh0Y1kyOXNiM0owWW14Y2NtVmtNRnhuY21WbGJqQmNZbXgxWlRBN1hISmxaREkxTlZ4bmNtVmxiakkxTlZ4aWJIVmxNalUxTzF4eVpXUTFNVnhuY21WbGJqVXhYR0pzZFdVMU1UdDlYR3h2WTJoY2FHbGphRnhrWW1Ob1hIQmhjbVJjY0d4aGFXNWNiSFJ5Y0dGeVhHbDBZWEF3ZTF4c1lXNW5NVEF6TTF4bWN6RTRYR1l5WEdObU1pQmNZMll5WEhGc2UxeG1NaUI3WEd4aGJtY3hNRFEyWEd4MGNtTm9JREV4SUdFZ01UTWdaR1VnWkdWNlpXMWljbTk5WEd4cE1GeHlhVEJjYzJFd1hITmlNRnhtYVRCY2NXeGNjR0Z5ZlEwS2UxeG1NaUJjYkdrd1hISnBNRnh6WVRCY2MySXdYR1pwTUZ4eGJGeHdZWEo5RFFwOURRcDkiLCJIeXBlcmxpbmsiOnsiJGlkIjoiMjgwIiwiQWRkcmVzcyI6IiIsIlN1YkFkZHJlc3MiOiIifSwiSXNDaGFuZ2VkIjpmYWxzZSwiSXNOZXciOmZhbHNlfSx7IiRpZCI6IjI4MSIsIkdyb3VwTmFtZSI6bnVsbCwiU3RhcnREYXRlIjoiMjAyMC0xMi0xOFQwMDowMDowMFoiLCJFbmREYXRlIjoiMjAyMC0xMi0yMFQyMzo1OTowMFoiLCJQZXJjZW50YWdlQ29tcGxldGUiOm51bGwsIlN0eWxlIjp7IiRpZCI6IjI4MiIsIlNoYXBlIjo3LCJTaGFwZVRoaWNrbmVzcyI6MSwiRHVyYXRpb25Gb3JtYXQiOjAsIkluY2x1ZGVOb25Xb3JraW5nRGF5c0luRHVyYXRpb24iOmZhbHNlLCJQZXJjZW50YWdlQ29tcGxldGVTdHlsZSI6eyIkaWQiOiIyODMiLCJGb250U2V0dGluZ3MiOnsiJGlkIjoiMjg0IiwiRm9udFNpemUiOjEwLCJGb250TmFtZSI6IkNhbGlicmkiLCJJc0JvbGQiOmZhbHNlLCJJc0l0YWxpYyI6ZmFsc2UsIklzVW5kZXJsaW5lZCI6ZmFsc2UsIlBhcmVudFN0eWxlIjpudWxsfSwiQXV0b1NpemUiOjAsIkZvcmVncm91bmQiOnsiJHJlZiI6Ijg2In0sIk1heFdpZHRoIjoyMDAuMCwiTWF4SGVpZ2h0IjoiSW5maW5pdHkiLCJTbWFydEZvcmVncm91bmRJc0FjdGl2ZSI6ZmFsc2UsIkhvcml6b250YWxBbGlnbm1lbnQiOjAsIlZlcnRpY2FsQWxpZ25tZW50IjowLCJTbWFydEZvcmVncm91bmQiOm51bGwsIkJhY2tncm91bmRGaWxsVHlwZSI6MCwiTWFyZ2luIjp7IiRyZWYiOiI4OCJ9LCJQYWRkaW5nIjp7IiRyZWYiOiI4OSJ9LCJCYWNrZ3JvdW5kIjp7IiRyZWYiOiI5MCJ9LCJJc1Zpc2libGUiOnRydWUsIldpZHRoIjowLjAsIkhlaWdodCI6MC4wLCJCb3JkZXJTdHlsZSI6eyIkaWQiOiIyODUiLCJMaW5lQ29sb3IiOm51bGwsIkxpbmVXZWlnaHQiOjAuMCwiTGluZVR5cGUiOjAsIlBhcmVudFN0eWxlIjpudWxsfSwiUGFyZW50U3R5bGUiOm51bGx9LCJEdXJhdGlvblN0eWxlIjp7IiRpZCI6IjI4NiIsIkZvbnRTZXR0aW5ncyI6eyIkaWQiOiIyODciLCJGb250U2l6ZSI6MTAsIkZvbnROYW1lIjoiQ2FsaWJyaSIsIklzQm9sZCI6ZmFsc2UsIklzSXRhbGljIjpmYWxzZSwiSXNVbmRlcmxpbmVkIjpmYWxzZSwiUGFyZW50U3R5bGUiOm51bGx9LCJBdXRvU2l6ZSI6MCwiRm9yZWdyb3VuZCI6eyIkcmVmIjoiOTMifSwiTWF4V2lkdGgiOjIwMC4wLCJNYXhIZWlnaHQiOiJJbmZpbml0eSIsIlNtYXJ0Rm9yZWdyb3VuZElzQWN0aXZlIjpmYWxzZSwiSG9yaXpvbnRhbEFsaWdubWVudCI6MCwiVmVydGljYWxBbGlnbm1lbnQiOjAsIlNtYXJ0Rm9yZWdyb3VuZCI6bnVsbCwiQmFja2dyb3VuZEZpbGxUeXBlIjowLCJNYXJnaW4iOnsiJHJlZiI6Ijk1In0sIlBhZGRpbmciOnsiJHJlZiI6Ijk2In0sIkJhY2tncm91bmQiOnsiJHJlZiI6Ijk3In0sIklzVmlzaWJsZSI6dHJ1ZSwiV2lkdGgiOjAuMCwiSGVpZ2h0IjowLjAsIkJvcmRlclN0eWxlIjp7IiRpZCI6IjI4OCIsIkxpbmVDb2xvciI6bnVsbCwiTGluZVdlaWdodCI6MC4wLCJMaW5lVHlwZSI6MCwiUGFyZW50U3R5bGUiOm51bGx9LCJQYXJlbnRTdHlsZSI6bnVsbH0sIkhvcml6b250YWxDb25uZWN0b3JTdHlsZSI6eyIkaWQiOiIyODkiLCJMaW5lQ29sb3IiOnsiJHJlZiI6Ijk5In0sIkxpbmVXZWlnaHQiOjEuMCwiTGluZVR5cGUiOjAsIlBhcmVudFN0eWxlIjpudWxsfSwiVmVydGljYWxDb25uZWN0b3JTdHlsZSI6eyIkaWQiOiIyOTAiLCJMaW5lQ29sb3IiOnsiJHJlZiI6IjEwMiJ9LCJMaW5lV2VpZ2h0IjowLjAsIkxpbmVUeXBlIjowLCJQYXJlbnRTdHlsZSI6bnVsbH0sIk1hcmdpbiI6bnVsbCwiU3RhcnREYXRlUG9zaXRpb24iOjQsIkVuZERhdGVQb3NpdGlvbiI6NCwiRGF0ZUlzVmlzaWJsZSI6dHJ1ZSwiVGl0bGVQb3NpdGlvbiI6NSwiRHVyYXRpb25Qb3NpdGlvbiI6NiwiUGVyY2VudGFnZUNvbXBsZXRlZFBvc2l0aW9uIjo2LCJTcGFjaW5nIjo1LCJJc0JlbG93VGltZWJhbmQiOmZhbHNlLCJQZXJjZW50YWdlQ29tcGxldGVTaGFwZU9wYWNpdHkiOjM1LCJTaGFwZVN0eWxlIjp7IiRpZCI6IjI5MSIsIk1hcmdpbiI6eyIkcmVmIjoiMTA1In0sIlBhZGRpbmciOnsiJHJlZiI6IjEwNiJ9LCJCYWNrZ3JvdW5kIjp7IiRpZCI6IjI5MiIsIkNvbG9yIjp7IiRpZCI6IjI5MyIsIkEiOjI1NSwiUiI6MjM0LCJHIjoyMiwiQiI6MzB9fSwiSXNWaXNpYmxlIjp0cnVlLCJXaWR0aCI6MC4wLCJIZWlnaHQiOjE2LjAsIkJvcmRlclN0eWxlIjp7IiRpZCI6IjI5NCIsIkxpbmVDb2xvciI6eyIkcmVmIjoiMTEwIn0sIkxpbmVXZWlnaHQiOjAuMCwiTGluZVR5cGUiOjAsIlBhcmVudFN0eWxlIjpudWxsfSwiUGFyZW50U3R5bGUiOm51bGx9LCJUaXRsZVN0eWxlIjp7IiRpZCI6IjI5NSIsIkZvbnRTZXR0aW5ncyI6eyIkaWQiOiIyOTYiLCJGb250U2l6ZSI6MTEsIkZvbnROYW1lIjoiQ2FsaWJyaSIsIklzQm9sZCI6dHJ1ZSwiSXNJdGFsaWMiOmZhbHNlLCJJc1VuZGVybGluZWQiOmZhbHNlLCJQYXJlbnRTdHlsZSI6bnVsbH0sIkF1dG9TaXplIjowLCJGb3JlZ3JvdW5kIjp7IiRyZWYiOiIxMTQifSwiTWF4V2lkdGgiOjcyMC4wLCJNYXhIZWlnaHQiOiJJbmZpbml0eSIsIlNtYXJ0Rm9yZWdyb3VuZElzQWN0aXZlIjpmYWxzZSwiSG9yaXpvbnRhbEFsaWdubWVudCI6MCwiVmVydGljYWxBbGlnbm1lbnQiOjAsIlNtYXJ0Rm9yZWdyb3VuZCI6bnVsbCwiQmFja2dyb3VuZEZpbGxUeXBlIjowLCJNYXJnaW4iOnsiJHJlZiI6IjExNiJ9LCJQYWRkaW5nIjp7IiRyZWYiOiIxMTcifSwiQmFja2dyb3VuZCI6eyIkcmVmIjoiMTE4In0sIklzVmlzaWJsZSI6dHJ1ZSwiV2lkdGgiOjAuMCwiSGVpZ2h0IjowLjAsIkJvcmRlclN0eWxlIjp7IiRpZCI6IjI5NyIsIkxpbmVDb2xvciI6bnVsbCwiTGluZVdlaWdodCI6MC4wLCJMaW5lVHlwZSI6MCwiUGFyZW50U3R5bGUiOm51bGx9LCJQYXJlbnRTdHlsZSI6bnVsbH0sIkRhdGVTdHlsZSI6eyIkaWQiOiIyOTgiLCJGb250U2V0dGluZ3MiOnsiJGlkIjoiMjk5IiwiRm9udFNpemUiOjEwLCJGb250TmFtZSI6IkNhbGlicmkiLCJJc0JvbGQiOmZhbHNlLCJJc0l0YWxpYyI6ZmFsc2UsIklzVW5kZXJsaW5lZCI6ZmFsc2UsIlBhcmVudFN0eWxlIjpudWxsfSwiQXV0b1NpemUiOjAsIkZvcmVncm91bmQiOnsiJHJlZiI6IjEyMSJ9LCJNYXhXaWR0aCI6MjAwLjAsIk1heEhlaWdodCI6IkluZmluaXR5IiwiU21hcnRGb3JlZ3JvdW5kSXNBY3RpdmUiOmZhbHNlLCJIb3Jpem9udGFsQWxpZ25tZW50IjowLCJWZXJ0aWNhbEFsaWdubWVudCI6MCwiU21hcnRGb3JlZ3JvdW5kIjpudWxsLCJCYWNrZ3JvdW5kRmlsbFR5cGUiOjAsIk1hcmdpbiI6eyIkcmVmIjoiMTIzIn0sIlBhZGRpbmciOnsiJHJlZiI6IjEyNCJ9LCJCYWNrZ3JvdW5kIjp7IiRyZWYiOiIxMjUifSwiSXNWaXNpYmxlIjp0cnVlLCJXaWR0aCI6MC4wLCJIZWlnaHQiOjAuMCwiQm9yZGVyU3R5bGUiOnsiJGlkIjoiMzAwIiwiTGluZUNvbG9yIjpudWxsLCJMaW5lV2VpZ2h0IjowLjAsIkxpbmVUeXBlIjowLCJQYXJlbnRTdHlsZSI6bnVsbH0sIlBhcmVudFN0eWxlIjpudWxsfSwiRGF0ZUZvcm1hdCI6eyIkcmVmIjoiMTI2In0sIldlZWtOdW1iZXJpbmciOnsiJGlkIjoiMzAxIiwiRm9ybWF0IjowLCJJc1Zpc2libGUiOmZhbHNlLCJMYXN0S25vd25WaXNpYmlsaXR5U3RhdGUiOmZhbHNlfSwiSXNWaXNpYmxlIjp0cnVlLCJQYXJlbnRTdHlsZSI6bnVsbH0sIkluZGV4Ijo1LCJTbWFydER1cmF0aW9uQWN0aXZhdGVkIjpmYWxzZSwiRGF0ZUZvcm1hdCI6eyIkcmVmIjoiMTI2In0sIldlZWtOdW1iZXJpbmciOnsiJGlkIjoiMzAyIiwiRm9ybWF0IjowLCJJc1Zpc2libGUiOmZhbHNlLCJMYXN0S25vd25WaXNpYmlsaXR5U3RhdGUiOmZhbHNlfSwiSWQiOiJiYmQ1NzU3NS1hNTg5LTRhNDctYTBmOC0wMTFlZWMxNDBlODgiLCJJbXBvcnRJZCI6bnVsbCwiVGl0bGUiOiJUNCBCIHNvemluaGEgb25saW5lIFwiZW1lcmdlbmNpYWxcIiIsIk5vdGUiOiJlMXh5ZEdZeFhHRnVjMmxjWVc1emFXTndaekV5TlRKY2RXTXhYR2gwYldGMWRITndYR1JsWm1ZeWUxeG1iMjUwZEdKc2UxeG1NRnhtWTJoaGNuTmxkREFnVkdsdFpYTWdUbVYzSUZKdmJXRnVPMzE3WEdZeVhHWmphR0Z5YzJWME1DQlRaV2R2WlNCVlNUdDlmWHRjWTI5c2IzSjBZbXhjY21Wa01GeG5jbVZsYmpCY1lteDFaVEE3WEhKbFpESTFOVnhuY21WbGJqSTFOVnhpYkhWbE1qVTFPMXh5WldRMU1WeG5jbVZsYmpVeFhHSnNkV1UxTVR0OVhHeHZZMmhjYUdsamFGeGtZbU5vWEhCaGNtUmNjR3hoYVc1Y2JIUnljR0Z5WEdsMFlYQXdlMXhzWVc1bk1UQXpNMXhtY3pFNFhHWXlYR05tTWlCY1kyWXlYSEZzZTF4bU1pQjdYR3hoYm1jeE1EUTJYR3gwY21Ob0lERTRJR0VnTWpBZ1pHVWdaR1Y2WlcxaWNtOTlYR3hwTUZ4eWFUQmNjMkV3WEhOaU1GeG1hVEJjY1d4Y2NHRnlmUTBLZlEwS2ZRPT0iLCJIeXBlcmxpbmsiOnsiJGlkIjoiMzAzIiwiQWRkcmVzcyI6IiIsIlN1YkFkZHJlc3MiOiIifSwiSXNDaGFuZ2VkIjpmYWxzZSwiSXNOZXciOmZhbHNlfSx7IiRpZCI6IjMwNCIsIkdyb3VwTmFtZSI6bnVsbCwiU3RhcnREYXRlIjoiMjAyMS0wMS0wOFQwMDowMDowMFoiLCJFbmREYXRlIjoiMjAyMS0wMS0xMFQyMzo1OTowMFoiLCJQZXJjZW50YWdlQ29tcGxldGUiOm51bGwsIlN0eWxlIjp7IiRpZCI6IjMwNSIsIlNoYXBlIjo3LCJTaGFwZVRoaWNrbmVzcyI6MSwiRHVyYXRpb25Gb3JtYXQiOjAsIkluY2x1ZGVOb25Xb3JraW5nRGF5c0luRHVyYXRpb24iOmZhbHNlLCJQZXJjZW50YWdlQ29tcGxldGVTdHlsZSI6eyIkaWQiOiIzMDYiLCJGb250U2V0dGluZ3MiOnsiJGlkIjoiMzA3IiwiRm9udFNpemUiOjEwLCJGb250TmFtZSI6IkNhbGlicmkiLCJJc0JvbGQiOmZhbHNlLCJJc0l0YWxpYyI6ZmFsc2UsIklzVW5kZXJsaW5lZCI6ZmFsc2UsIlBhcmVudFN0eWxlIjpudWxsfSwiQXV0b1NpemUiOjAsIkZvcmVncm91bmQiOnsiJHJlZiI6Ijg2In0sIk1heFdpZHRoIjoyMDAuMCwiTWF4SGVpZ2h0IjoiSW5maW5pdHkiLCJTbWFydEZvcmVncm91bmRJc0FjdGl2ZSI6ZmFsc2UsIkhvcml6b250YWxBbGlnbm1lbnQiOjAsIlZlcnRpY2FsQWxpZ25tZW50IjowLCJTbWFydEZvcmVncm91bmQiOm51bGwsIkJhY2tncm91bmRGaWxsVHlwZSI6MCwiTWFyZ2luIjp7IiRyZWYiOiI4OCJ9LCJQYWRkaW5nIjp7IiRyZWYiOiI4OSJ9LCJCYWNrZ3JvdW5kIjp7IiRyZWYiOiI5MCJ9LCJJc1Zpc2libGUiOnRydWUsIldpZHRoIjowLjAsIkhlaWdodCI6MC4wLCJCb3JkZXJTdHlsZSI6eyIkaWQiOiIzMDgiLCJMaW5lQ29sb3IiOm51bGwsIkxpbmVXZWlnaHQiOjAuMCwiTGluZVR5cGUiOjAsIlBhcmVudFN0eWxlIjpudWxsfSwiUGFyZW50U3R5bGUiOm51bGx9LCJEdXJhdGlvblN0eWxlIjp7IiRpZCI6IjMwOSIsIkZvbnRTZXR0aW5ncyI6eyIkaWQiOiIzMTAiLCJGb250U2l6ZSI6MTAsIkZvbnROYW1lIjoiQ2FsaWJyaSIsIklzQm9sZCI6ZmFsc2UsIklzSXRhbGljIjpmYWxzZSwiSXNVbmRlcmxpbmVkIjpmYWxzZSwiUGFyZW50U3R5bGUiOm51bGx9LCJBdXRvU2l6ZSI6MCwiRm9yZWdyb3VuZCI6eyIkcmVmIjoiOTMifSwiTWF4V2lkdGgiOjIwMC4wLCJNYXhIZWlnaHQiOiJJbmZpbml0eSIsIlNtYXJ0Rm9yZWdyb3VuZElzQWN0aXZlIjpmYWxzZSwiSG9yaXpvbnRhbEFsaWdubWVudCI6MCwiVmVydGljYWxBbGlnbm1lbnQiOjAsIlNtYXJ0Rm9yZWdyb3VuZCI6bnVsbCwiQmFja2dyb3VuZEZpbGxUeXBlIjowLCJNYXJnaW4iOnsiJHJlZiI6Ijk1In0sIlBhZGRpbmciOnsiJHJlZiI6Ijk2In0sIkJhY2tncm91bmQiOnsiJHJlZiI6Ijk3In0sIklzVmlzaWJsZSI6dHJ1ZSwiV2lkdGgiOjAuMCwiSGVpZ2h0IjowLjAsIkJvcmRlclN0eWxlIjp7IiRpZCI6IjMxMSIsIkxpbmVDb2xvciI6bnVsbCwiTGluZVdlaWdodCI6MC4wLCJMaW5lVHlwZSI6MCwiUGFyZW50U3R5bGUiOm51bGx9LCJQYXJlbnRTdHlsZSI6bnVsbH0sIkhvcml6b250YWxDb25uZWN0b3JTdHlsZSI6eyIkaWQiOiIzMTIiLCJMaW5lQ29sb3IiOnsiJHJlZiI6Ijk5In0sIkxpbmVXZWlnaHQiOjEuMCwiTGluZVR5cGUiOjAsIlBhcmVudFN0eWxlIjpudWxsfSwiVmVydGljYWxDb25uZWN0b3JTdHlsZSI6eyIkaWQiOiIzMTMiLCJMaW5lQ29sb3IiOnsiJHJlZiI6IjEwMiJ9LCJMaW5lV2VpZ2h0IjowLjAsIkxpbmVUeXBlIjowLCJQYXJlbnRTdHlsZSI6bnVsbH0sIk1hcmdpbiI6bnVsbCwiU3RhcnREYXRlUG9zaXRpb24iOjQsIkVuZERhdGVQb3NpdGlvbiI6NCwiRGF0ZUlzVmlzaWJsZSI6dHJ1ZSwiVGl0bGVQb3NpdGlvbiI6NSwiRHVyYXRpb25Qb3NpdGlvbiI6NiwiUGVyY2VudGFnZUNvbXBsZXRlZFBvc2l0aW9uIjo2LCJTcGFjaW5nIjo1LCJJc0JlbG93VGltZWJhbmQiOmZhbHNlLCJQZXJjZW50YWdlQ29tcGxldGVTaGFwZU9wYWNpdHkiOjM1LCJTaGFwZVN0eWxlIjp7IiRpZCI6IjMxNCIsIk1hcmdpbiI6eyIkcmVmIjoiMTA1In0sIlBhZGRpbmciOnsiJHJlZiI6IjEwNiJ9LCJCYWNrZ3JvdW5kIjp7IiRpZCI6IjMxNSIsIkNvbG9yIjp7IiRpZCI6IjMxNiIsIkEiOjI1NSwiUiI6MjM3LCJHIjoxMjUsIkIiOjQ5fX0sIklzVmlzaWJsZSI6dHJ1ZSwiV2lkdGgiOjAuMCwiSGVpZ2h0IjoxNi4wLCJCb3JkZXJTdHlsZSI6eyIkaWQiOiIzMTciLCJMaW5lQ29sb3IiOnsiJHJlZiI6IjExMCJ9LCJMaW5lV2VpZ2h0IjowLjAsIkxpbmVUeXBlIjowLCJQYXJlbnRTdHlsZSI6bnVsbH0sIlBhcmVudFN0eWxlIjpudWxsfSwiVGl0bGVTdHlsZSI6eyIkaWQiOiIzMTgiLCJGb250U2V0dGluZ3MiOnsiJGlkIjoiMzE5IiwiRm9udFNpemUiOjExLCJGb250TmFtZSI6IkNhbGlicmkiLCJJc0JvbGQiOnRydWUsIklzSXRhbGljIjpmYWxzZSwiSXNVbmRlcmxpbmVkIjpmYWxzZSwiUGFyZW50U3R5bGUiOm51bGx9LCJBdXRvU2l6ZSI6MCwiRm9yZWdyb3VuZCI6eyIkcmVmIjoiMTE0In0sIk1heFdpZHRoIjo3MjAuMCwiTWF4SGVpZ2h0IjoiSW5maW5pdHkiLCJTbWFydEZvcmVncm91bmRJc0FjdGl2ZSI6ZmFsc2UsIkhvcml6b250YWxBbGlnbm1lbnQiOjAsIlZlcnRpY2FsQWxpZ25tZW50IjowLCJTbWFydEZvcmVncm91bmQiOm51bGwsIkJhY2tncm91bmRGaWxsVHlwZSI6MCwiTWFyZ2luIjp7IiRyZWYiOiIxMTYifSwiUGFkZGluZyI6eyIkcmVmIjoiMTE3In0sIkJhY2tncm91bmQiOnsiJHJlZiI6IjExOCJ9LCJJc1Zpc2libGUiOnRydWUsIldpZHRoIjowLjAsIkhlaWdodCI6MC4wLCJCb3JkZXJTdHlsZSI6eyIkaWQiOiIzMjAiLCJMaW5lQ29sb3IiOm51bGwsIkxpbmVXZWlnaHQiOjAuMCwiTGluZVR5cGUiOjAsIlBhcmVudFN0eWxlIjpudWxsfSwiUGFyZW50U3R5bGUiOm51bGx9LCJEYXRlU3R5bGUiOnsiJGlkIjoiMzIxIiwiRm9udFNldHRpbmdzIjp7IiRpZCI6IjMyMiIsIkZvbnRTaXplIjoxMCwiRm9udE5hbWUiOiJDYWxpYnJpIiwiSXNCb2xkIjpmYWxzZSwiSXNJdGFsaWMiOmZhbHNlLCJJc1VuZGVybGluZWQiOmZhbHNlLCJQYXJlbnRTdHlsZSI6bnVsbH0sIkF1dG9TaXplIjowLCJGb3JlZ3JvdW5kIjp7IiRyZWYiOiIxMjEifSwiTWF4V2lkdGgiOjIwMC4wLCJNYXhIZWlnaHQiOiJJbmZpbml0eSIsIlNtYXJ0Rm9yZWdyb3VuZElzQWN0aXZlIjpmYWxzZSwiSG9yaXpvbnRhbEFsaWdubWVudCI6MCwiVmVydGljYWxBbGlnbm1lbnQiOjAsIlNtYXJ0Rm9yZWdyb3VuZCI6bnVsbCwiQmFja2dyb3VuZEZpbGxUeXBlIjowLCJNYXJnaW4iOnsiJHJlZiI6IjEyMyJ9LCJQYWRkaW5nIjp7IiRyZWYiOiIxMjQifSwiQmFja2dyb3VuZCI6eyIkcmVmIjoiMTI1In0sIklzVmlzaWJsZSI6dHJ1ZSwiV2lkdGgiOjAuMCwiSGVpZ2h0IjowLjAsIkJvcmRlclN0eWxlIjp7IiRpZCI6IjMyMyIsIkxpbmVDb2xvciI6bnVsbCwiTGluZVdlaWdodCI6MC4wLCJMaW5lVHlwZSI6MCwiUGFyZW50U3R5bGUiOm51bGx9LCJQYXJlbnRTdHlsZSI6bnVsbH0sIkRhdGVGb3JtYXQiOnsiJHJlZiI6IjEyNiJ9LCJXZWVrTnVtYmVyaW5nIjp7IiRpZCI6IjMyNCIsIkZvcm1hdCI6MCwiSXNWaXNpYmxlIjpmYWxzZSwiTGFzdEtub3duVmlzaWJpbGl0eVN0YXRlIjpmYWxzZX0sIklzVmlzaWJsZSI6dHJ1ZSwiUGFyZW50U3R5bGUiOm51bGx9LCJJbmRleCI6NiwiU21hcnREdXJhdGlvbkFjdGl2YXRlZCI6ZmFsc2UsIkRhdGVGb3JtYXQiOnsiJHJlZiI6IjEyNiJ9LCJXZWVrTnVtYmVyaW5nIjp7IiRpZCI6IjMyNSIsIkZvcm1hdCI6MCwiSXNWaXNpYmxlIjpmYWxzZSwiTGFzdEtub3duVmlzaWJpbGl0eVN0YXRlIjpmYWxzZX0sIklkIjoiNjg3M2MzNTAtMjBiNC00Yzg4LTg2N2MtZmRmZDgxNmUzMTM5IiwiSW1wb3J0SWQiOm51bGwsIlRpdGxlIjoiVDQgKyBUNCBCIiwiTm90ZSI6ImUxeHlkR1l4WEdGdWMybGNZVzV6YVdOd1p6RXlOVEpjZFdNeFhHaDBiV0YxZEhOd1hHUmxabVl5ZTF4bWIyNTBkR0pzZTF4bU1GeG1ZMmhoY25ObGREQWdWR2x0WlhNZ1RtVjNJRkp2YldGdU8zMTdYR1l5WEdaamFHRnljMlYwTUNCVFpXZHZaU0JWU1R0OWZYdGNZMjlzYjNKMFlteGNjbVZrTUZ4bmNtVmxiakJjWW14MVpUQTdYSEpsWkRJMU5WeG5jbVZsYmpJMU5WeGliSFZsTWpVMU8xeHlaV1ExTVZ4bmNtVmxialV4WEdKc2RXVTFNVHQ5WEd4dlkyaGNhR2xqYUZ4a1ltTm9YSEJoY21SY2NHeGhhVzVjYkhSeWNHRnlYR2wwWVhBd2UxeHNZVzVuTVRBek0xeG1jekU0WEdZeVhHTm1NaUJjWTJZeVhIRnNlMXhtTWlCN1hHeGhibWN4TURRMlhHeDBjbU5vSURBNElHRWdNVEFnWkdVZ2FtRnVaV2x5YnlCa1pTQXlNREl4ZlZ4c2FUQmNjbWt3WEhOaE1GeHpZakJjWm1rd1hIRnNYSEJoY24wTkNuME5DbjA9IiwiSHlwZXJsaW5rIjp7IiRpZCI6IjMyNiIsIkFkZHJlc3MiOiIiLCJTdWJBZGRyZXNzIjoiIn0sIklzQ2hhbmdlZCI6ZmFsc2UsIklzTmV3IjpmYWxzZX0seyIkaWQiOiIzMjciLCJHcm91cE5hbWUiOm51bGwsIlN0YXJ0RGF0ZSI6IjIwMjEtMDEtMjlUMDA6MDA6MDBaIiwiRW5kRGF0ZSI6IjIwMjEtMDEtMzFUMjM6NTk6MDBaIiwiUGVyY2VudGFnZUNvbXBsZXRlIjpudWxsLCJTdHlsZSI6eyIkaWQiOiIzMjgiLCJTaGFwZSI6NywiU2hhcGVUaGlja25lc3MiOjEsIkR1cmF0aW9uRm9ybWF0IjowLCJJbmNsdWRlTm9uV29ya2luZ0RheXNJbkR1cmF0aW9uIjpmYWxzZSwiUGVyY2VudGFnZUNvbXBsZXRlU3R5bGUiOnsiJGlkIjoiMzI5IiwiRm9udFNldHRpbmdzIjp7IiRpZCI6IjMzMCIsIkZvbnRTaXplIjoxMCwiRm9udE5hbWUiOiJDYWxpYnJpIiwiSXNCb2xkIjpmYWxzZSwiSXNJdGFsaWMiOmZhbHNlLCJJc1VuZGVybGluZWQiOmZhbHNlLCJQYXJlbnRTdHlsZSI6bnVsbH0sIkF1dG9TaXplIjowLCJGb3JlZ3JvdW5kIjp7IiRyZWYiOiI4NiJ9LCJNYXhXaWR0aCI6MjAwLjAsIk1heEhlaWdodCI6IkluZmluaXR5IiwiU21hcnRGb3JlZ3JvdW5kSXNBY3RpdmUiOmZhbHNlLCJIb3Jpem9udGFsQWxpZ25tZW50IjowLCJWZXJ0aWNhbEFsaWdubWVudCI6MCwiU21hcnRGb3JlZ3JvdW5kIjpudWxsLCJCYWNrZ3JvdW5kRmlsbFR5cGUiOjAsIk1hcmdpbiI6eyIkcmVmIjoiODgifSwiUGFkZGluZyI6eyIkcmVmIjoiODkifSwiQmFja2dyb3VuZCI6eyIkcmVmIjoiOTAifSwiSXNWaXNpYmxlIjp0cnVlLCJXaWR0aCI6MC4wLCJIZWlnaHQiOjAuMCwiQm9yZGVyU3R5bGUiOnsiJGlkIjoiMzMxIiwiTGluZUNvbG9yIjpudWxsLCJMaW5lV2VpZ2h0IjowLjAsIkxpbmVUeXBlIjowLCJQYXJlbnRTdHlsZSI6bnVsbH0sIlBhcmVudFN0eWxlIjpudWxsfSwiRHVyYXRpb25TdHlsZSI6eyIkaWQiOiIzMzIiLCJGb250U2V0dGluZ3MiOnsiJGlkIjoiMzMzIiwiRm9udFNpemUiOjEwLCJGb250TmFtZSI6IkNhbGlicmkiLCJJc0JvbGQiOmZhbHNlLCJJc0l0YWxpYyI6ZmFsc2UsIklzVW5kZXJsaW5lZCI6ZmFsc2UsIlBhcmVudFN0eWxlIjpudWxsfSwiQXV0b1NpemUiOjAsIkZvcmVncm91bmQiOnsiJHJlZiI6IjkzIn0sIk1heFdpZHRoIjoyMDAuMCwiTWF4SGVpZ2h0IjoiSW5maW5pdHkiLCJTbWFydEZvcmVncm91bmRJc0FjdGl2ZSI6ZmFsc2UsIkhvcml6b250YWxBbGlnbm1lbnQiOjAsIlZlcnRpY2FsQWxpZ25tZW50IjowLCJTbWFydEZvcmVncm91bmQiOm51bGwsIkJhY2tncm91bmRGaWxsVHlwZSI6MCwiTWFyZ2luIjp7IiRyZWYiOiI5NSJ9LCJQYWRkaW5nIjp7IiRyZWYiOiI5NiJ9LCJCYWNrZ3JvdW5kIjp7IiRyZWYiOiI5NyJ9LCJJc1Zpc2libGUiOnRydWUsIldpZHRoIjowLjAsIkhlaWdodCI6MC4wLCJCb3JkZXJTdHlsZSI6eyIkaWQiOiIzMzQiLCJMaW5lQ29sb3IiOm51bGwsIkxpbmVXZWlnaHQiOjAuMCwiTGluZVR5cGUiOjAsIlBhcmVudFN0eWxlIjpudWxsfSwiUGFyZW50U3R5bGUiOm51bGx9LCJIb3Jpem9udGFsQ29ubmVjdG9yU3R5bGUiOnsiJGlkIjoiMzM1IiwiTGluZUNvbG9yIjp7IiRyZWYiOiI5OSJ9LCJMaW5lV2VpZ2h0IjoxLjAsIkxpbmVUeXBlIjowLCJQYXJlbnRTdHlsZSI6bnVsbH0sIlZlcnRpY2FsQ29ubmVjdG9yU3R5bGUiOnsiJGlkIjoiMzM2IiwiTGluZUNvbG9yIjp7IiRyZWYiOiIxMDIifSwiTGluZVdlaWdodCI6MC4wLCJMaW5lVHlwZSI6MCwiUGFyZW50U3R5bGUiOm51bGx9LCJNYXJnaW4iOm51bGwsIlN0YXJ0RGF0ZVBvc2l0aW9uIjo0LCJFbmREYXRlUG9zaXRpb24iOjQsIkRhdGVJc1Zpc2libGUiOnRydWUsIlRpdGxlUG9zaXRpb24iOjUsIkR1cmF0aW9uUG9zaXRpb24iOjYsIlBlcmNlbnRhZ2VDb21wbGV0ZWRQb3NpdGlvbiI6NiwiU3BhY2luZyI6NSwiSXNCZWxvd1RpbWViYW5kIjpmYWxzZSwiUGVyY2VudGFnZUNvbXBsZXRlU2hhcGVPcGFjaXR5IjozNSwiU2hhcGVTdHlsZSI6eyIkaWQiOiIzMzciLCJNYXJnaW4iOnsiJHJlZiI6IjEwNSJ9LCJQYWRkaW5nIjp7IiRyZWYiOiIxMDYifSwiQmFja2dyb3VuZCI6eyIkaWQiOiIzMzgiLCJDb2xvciI6eyIkaWQiOiIzMzkiLCJBIjoyNTUsIlIiOjIzNywiRyI6MTI1LCJCIjo0OX19LCJJc1Zpc2libGUiOnRydWUsIldpZHRoIjowLjAsIkhlaWdodCI6MTYuMCwiQm9yZGVyU3R5bGUiOnsiJGlkIjoiMzQwIiwiTGluZUNvbG9yIjp7IiRyZWYiOiIxMTAifSwiTGluZVdlaWdodCI6MC4wLCJMaW5lVHlwZSI6MCwiUGFyZW50U3R5bGUiOm51bGx9LCJQYXJlbnRTdHlsZSI6bnVsbH0sIlRpdGxlU3R5bGUiOnsiJGlkIjoiMzQxIiwiRm9udFNldHRpbmdzIjp7IiRpZCI6IjM0MiIsIkZvbnRTaXplIjoxMSwiRm9udE5hbWUiOiJDYWxpYnJpIiwiSXNCb2xkIjp0cnVlLCJJc0l0YWxpYyI6ZmFsc2UsIklzVW5kZXJsaW5lZCI6ZmFsc2UsIlBhcmVudFN0eWxlIjpudWxsfSwiQXV0b1NpemUiOjAsIkZvcmVncm91bmQiOnsiJHJlZiI6IjExNCJ9LCJNYXhXaWR0aCI6NzIwLjAsIk1heEhlaWdodCI6IkluZmluaXR5IiwiU21hcnRGb3JlZ3JvdW5kSXNBY3RpdmUiOmZhbHNlLCJIb3Jpem9udGFsQWxpZ25tZW50IjowLCJWZXJ0aWNhbEFsaWdubWVudCI6MCwiU21hcnRGb3JlZ3JvdW5kIjpudWxsLCJCYWNrZ3JvdW5kRmlsbFR5cGUiOjAsIk1hcmdpbiI6eyIkcmVmIjoiMTE2In0sIlBhZGRpbmciOnsiJHJlZiI6IjExNyJ9LCJCYWNrZ3JvdW5kIjp7IiRyZWYiOiIxMTgifSwiSXNWaXNpYmxlIjp0cnVlLCJXaWR0aCI6MC4wLCJIZWlnaHQiOjAuMCwiQm9yZGVyU3R5bGUiOnsiJGlkIjoiMzQzIiwiTGluZUNvbG9yIjpudWxsLCJMaW5lV2VpZ2h0IjowLjAsIkxpbmVUeXBlIjowLCJQYXJlbnRTdHlsZSI6bnVsbH0sIlBhcmVudFN0eWxlIjpudWxsfSwiRGF0ZVN0eWxlIjp7IiRpZCI6IjM0NCIsIkZvbnRTZXR0aW5ncyI6eyIkaWQiOiIzNDUiLCJGb250U2l6ZSI6MTAsIkZvbnROYW1lIjoiQ2FsaWJyaSIsIklzQm9sZCI6ZmFsc2UsIklzSXRhbGljIjpmYWxzZSwiSXNVbmRlcmxpbmVkIjpmYWxzZSwiUGFyZW50U3R5bGUiOm51bGx9LCJBdXRvU2l6ZSI6MCwiRm9yZWdyb3VuZCI6eyIkcmVmIjoiMTIxIn0sIk1heFdpZHRoIjoyMDAuMCwiTWF4SGVpZ2h0IjoiSW5maW5pdHkiLCJTbWFydEZvcmVncm91bmRJc0FjdGl2ZSI6ZmFsc2UsIkhvcml6b250YWxBbGlnbm1lbnQiOjAsIlZlcnRpY2FsQWxpZ25tZW50IjowLCJTbWFydEZvcmVncm91bmQiOm51bGwsIkJhY2tncm91bmRGaWxsVHlwZSI6MCwiTWFyZ2luIjp7IiRyZWYiOiIxMjMifSwiUGFkZGluZyI6eyIkcmVmIjoiMTI0In0sIkJhY2tncm91bmQiOnsiJHJlZiI6IjEyNSJ9LCJJc1Zpc2libGUiOnRydWUsIldpZHRoIjowLjAsIkhlaWdodCI6MC4wLCJCb3JkZXJTdHlsZSI6eyIkaWQiOiIzNDYiLCJMaW5lQ29sb3IiOm51bGwsIkxpbmVXZWlnaHQiOjAuMCwiTGluZVR5cGUiOjAsIlBhcmVudFN0eWxlIjpudWxsfSwiUGFyZW50U3R5bGUiOm51bGx9LCJEYXRlRm9ybWF0Ijp7IiRyZWYiOiIxMjYifSwiV2Vla051bWJlcmluZyI6eyIkaWQiOiIzNDciLCJGb3JtYXQiOjAsIklzVmlzaWJsZSI6ZmFsc2UsIkxhc3RLbm93blZpc2liaWxpdHlTdGF0ZSI6ZmFsc2V9LCJJc1Zpc2libGUiOnRydWUsIlBhcmVudFN0eWxlIjpudWxsfSwiSW5kZXgiOjcsIlNtYXJ0RHVyYXRpb25BY3RpdmF0ZWQiOmZhbHNlLCJEYXRlRm9ybWF0Ijp7IiRyZWYiOiIxMjYifSwiV2Vla051bWJlcmluZyI6eyIkaWQiOiIzNDgiLCJGb3JtYXQiOjAsIklzVmlzaWJsZSI6ZmFsc2UsIkxhc3RLbm93blZpc2liaWxpdHlTdGF0ZSI6ZmFsc2V9LCJJZCI6IjYxZjcwMzM1LTgxMDMtNGI0MS04MmRiLTEzMjQxNTQzNTExMSIsIkltcG9ydElkIjpudWxsLCJUaXRsZSI6IlQ0IEIgc296aW5oYSBvbmxpbmUgXCJlbWVyZ2VuY2lhbFwiIiwiTm90ZSI6ImUxeHlkR1l4WEdGdWMybGNZVzV6YVdOd1p6RXlOVEpjZFdNeFhHaDBiV0YxZEhOd1hHUmxabVl5ZTF4bWIyNTBkR0pzZTF4bU1GeG1ZMmhoY25ObGREQWdWR2x0WlhNZ1RtVjNJRkp2YldGdU8zMTdYR1l5WEdaamFHRnljMlYwTUNCVFpXZHZaU0JWU1R0OWZYdGNZMjlzYjNKMFlteGNjbVZrTUZ4bmNtVmxiakJjWW14MVpUQTdYSEpsWkRJMU5WeG5jbVZsYmpJMU5WeGliSFZsTWpVMU8xeHlaV1ExTVZ4bmNtVmxialV4WEdKc2RXVTFNVHQ5WEd4dlkyaGNhR2xqYUZ4a1ltTm9YSEJoY21SY2NHeGhhVzVjYkhSeWNHRnlYR2wwWVhBd2UxeHNZVzVuTVRBek0xeG1jekU0WEdZeVhHTm1NaUJjWTJZeVhIRnNlMXhtTWlCN1hHeGhibWN4TURRMlhHeDBjbU5vSURJNUlHRWdNekVnWkdVZ2FtRnVaV2x5YnlCa1pTQXlNREl4ZlZ4c2FUQmNjbWt3WEhOaE1GeHpZakJjWm1rd1hIRnNYSEJoY24wTkNuME5DbjA9IiwiSHlwZXJsaW5rIjp7IiRpZCI6IjM0OSIsIkFkZHJlc3MiOiIiLCJTdWJBZGRyZXNzIjoiIn0sIklzQ2hhbmdlZCI6ZmFsc2UsIklzTmV3IjpmYWxzZX0seyIkaWQiOiIzNTAiLCJHcm91cE5hbWUiOm51bGwsIlN0YXJ0RGF0ZSI6IjIwMjEtMDItMDVUMDA6MDA6MDBaIiwiRW5kRGF0ZSI6IjIwMjEtMDItMDdUMjM6NTk6MDBaIiwiUGVyY2VudGFnZUNvbXBsZXRlIjpudWxsLCJTdHlsZSI6eyIkaWQiOiIzNTEiLCJTaGFwZSI6NywiU2hhcGVUaGlja25lc3MiOjEsIkR1cmF0aW9uRm9ybWF0IjowLCJJbmNsdWRlTm9uV29ya2luZ0RheXNJbkR1cmF0aW9uIjpmYWxzZSwiUGVyY2VudGFnZUNvbXBsZXRlU3R5bGUiOnsiJGlkIjoiMzUyIiwiRm9udFNldHRpbmdzIjp7IiRpZCI6IjM1MyIsIkZvbnRTaXplIjoxMCwiRm9udE5hbWUiOiJDYWxpYnJpIiwiSXNCb2xkIjpmYWxzZSwiSXNJdGFsaWMiOmZhbHNlLCJJc1VuZGVybGluZWQiOmZhbHNlLCJQYXJlbnRTdHlsZSI6bnVsbH0sIkF1dG9TaXplIjowLCJGb3JlZ3JvdW5kIjp7IiRyZWYiOiI4NiJ9LCJNYXhXaWR0aCI6MjAwLjAsIk1heEhlaWdodCI6IkluZmluaXR5IiwiU21hcnRGb3JlZ3JvdW5kSXNBY3RpdmUiOmZhbHNlLCJIb3Jpem9udGFsQWxpZ25tZW50IjowLCJWZXJ0aWNhbEFsaWdubWVudCI6MCwiU21hcnRGb3JlZ3JvdW5kIjpudWxsLCJCYWNrZ3JvdW5kRmlsbFR5cGUiOjAsIk1hcmdpbiI6eyIkcmVmIjoiODgifSwiUGFkZGluZyI6eyIkcmVmIjoiODkifSwiQmFja2dyb3VuZCI6eyIkcmVmIjoiOTAifSwiSXNWaXNpYmxlIjp0cnVlLCJXaWR0aCI6MC4wLCJIZWlnaHQiOjAuMCwiQm9yZGVyU3R5bGUiOnsiJGlkIjoiMzU0IiwiTGluZUNvbG9yIjpudWxsLCJMaW5lV2VpZ2h0IjowLjAsIkxpbmVUeXBlIjowLCJQYXJlbnRTdHlsZSI6bnVsbH0sIlBhcmVudFN0eWxlIjpudWxsfSwiRHVyYXRpb25TdHlsZSI6eyIkaWQiOiIzNTUiLCJGb250U2V0dGluZ3MiOnsiJGlkIjoiMzU2IiwiRm9udFNpemUiOjEwLCJGb250TmFtZSI6IkNhbGlicmkiLCJJc0JvbGQiOmZhbHNlLCJJc0l0YWxpYyI6ZmFsc2UsIklzVW5kZXJsaW5lZCI6ZmFsc2UsIlBhcmVudFN0eWxlIjpudWxsfSwiQXV0b1NpemUiOjAsIkZvcmVncm91bmQiOnsiJHJlZiI6IjkzIn0sIk1heFdpZHRoIjoyMDAuMCwiTWF4SGVpZ2h0IjoiSW5maW5pdHkiLCJTbWFydEZvcmVncm91bmRJc0FjdGl2ZSI6ZmFsc2UsIkhvcml6b250YWxBbGlnbm1lbnQiOjAsIlZlcnRpY2FsQWxpZ25tZW50IjowLCJTbWFydEZvcmVncm91bmQiOm51bGwsIkJhY2tncm91bmRGaWxsVHlwZSI6MCwiTWFyZ2luIjp7IiRyZWYiOiI5NSJ9LCJQYWRkaW5nIjp7IiRyZWYiOiI5NiJ9LCJCYWNrZ3JvdW5kIjp7IiRyZWYiOiI5NyJ9LCJJc1Zpc2libGUiOnRydWUsIldpZHRoIjowLjAsIkhlaWdodCI6MC4wLCJCb3JkZXJTdHlsZSI6eyIkaWQiOiIzNTciLCJMaW5lQ29sb3IiOm51bGwsIkxpbmVXZWlnaHQiOjAuMCwiTGluZVR5cGUiOjAsIlBhcmVudFN0eWxlIjpudWxsfSwiUGFyZW50U3R5bGUiOm51bGx9LCJIb3Jpem9udGFsQ29ubmVjdG9yU3R5bGUiOnsiJGlkIjoiMzU4IiwiTGluZUNvbG9yIjp7IiRyZWYiOiI5OSJ9LCJMaW5lV2VpZ2h0IjoxLjAsIkxpbmVUeXBlIjowLCJQYXJlbnRTdHlsZSI6bnVsbH0sIlZlcnRpY2FsQ29ubmVjdG9yU3R5bGUiOnsiJGlkIjoiMzU5IiwiTGluZUNvbG9yIjp7IiRyZWYiOiIxMDIifSwiTGluZVdlaWdodCI6MC4wLCJMaW5lVHlwZSI6MCwiUGFyZW50U3R5bGUiOm51bGx9LCJNYXJnaW4iOm51bGwsIlN0YXJ0RGF0ZVBvc2l0aW9uIjo0LCJFbmREYXRlUG9zaXRpb24iOjQsIkRhdGVJc1Zpc2libGUiOnRydWUsIlRpdGxlUG9zaXRpb24iOjUsIkR1cmF0aW9uUG9zaXRpb24iOjYsIlBlcmNlbnRhZ2VDb21wbGV0ZWRQb3NpdGlvbiI6NiwiU3BhY2luZyI6NSwiSXNCZWxvd1RpbWViYW5kIjpmYWxzZSwiUGVyY2VudGFnZUNvbXBsZXRlU2hhcGVPcGFjaXR5IjozNSwiU2hhcGVTdHlsZSI6eyIkaWQiOiIzNjAiLCJNYXJnaW4iOnsiJHJlZiI6IjEwNSJ9LCJQYWRkaW5nIjp7IiRyZWYiOiIxMDYifSwiQmFja2dyb3VuZCI6eyIkaWQiOiIzNjEiLCJDb2xvciI6eyIkaWQiOiIzNjIiLCJBIjoyNTUsIlIiOjI1NSwiRyI6MTkyLCJCIjowfX0sIklzVmlzaWJsZSI6dHJ1ZSwiV2lkdGgiOjAuMCwiSGVpZ2h0IjoxNi4wLCJCb3JkZXJTdHlsZSI6eyIkaWQiOiIzNjMiLCJMaW5lQ29sb3IiOnsiJHJlZiI6IjExMCJ9LCJMaW5lV2VpZ2h0IjowLjAsIkxpbmVUeXBlIjowLCJQYXJlbnRTdHlsZSI6bnVsbH0sIlBhcmVudFN0eWxlIjpudWxsfSwiVGl0bGVTdHlsZSI6eyIkaWQiOiIzNjQiLCJGb250U2V0dGluZ3MiOnsiJGlkIjoiMzY1IiwiRm9udFNpemUiOjExLCJGb250TmFtZSI6IkNhbGlicmkiLCJJc0JvbGQiOnRydWUsIklzSXRhbGljIjpmYWxzZSwiSXNVbmRlcmxpbmVkIjpmYWxzZSwiUGFyZW50U3R5bGUiOm51bGx9LCJBdXRvU2l6ZSI6MCwiRm9yZWdyb3VuZCI6eyIkcmVmIjoiMTE0In0sIk1heFdpZHRoIjo3MjAuMCwiTWF4SGVpZ2h0IjoiSW5maW5pdHkiLCJTbWFydEZvcmVncm91bmRJc0FjdGl2ZSI6ZmFsc2UsIkhvcml6b250YWxBbGlnbm1lbnQiOjAsIlZlcnRpY2FsQWxpZ25tZW50IjowLCJTbWFydEZvcmVncm91bmQiOm51bGwsIkJhY2tncm91bmRGaWxsVHlwZSI6MCwiTWFyZ2luIjp7IiRyZWYiOiIxMTYifSwiUGFkZGluZyI6eyIkcmVmIjoiMTE3In0sIkJhY2tncm91bmQiOnsiJHJlZiI6IjExOCJ9LCJJc1Zpc2libGUiOnRydWUsIldpZHRoIjowLjAsIkhlaWdodCI6MC4wLCJCb3JkZXJTdHlsZSI6eyIkaWQiOiIzNjYiLCJMaW5lQ29sb3IiOm51bGwsIkxpbmVXZWlnaHQiOjAuMCwiTGluZVR5cGUiOjAsIlBhcmVudFN0eWxlIjpudWxsfSwiUGFyZW50U3R5bGUiOm51bGx9LCJEYXRlU3R5bGUiOnsiJGlkIjoiMzY3IiwiRm9udFNldHRpbmdzIjp7IiRpZCI6IjM2OCIsIkZvbnRTaXplIjoxMCwiRm9udE5hbWUiOiJDYWxpYnJpIiwiSXNCb2xkIjpmYWxzZSwiSXNJdGFsaWMiOmZhbHNlLCJJc1VuZGVybGluZWQiOmZhbHNlLCJQYXJlbnRTdHlsZSI6bnVsbH0sIkF1dG9TaXplIjowLCJGb3JlZ3JvdW5kIjp7IiRyZWYiOiIxMjEifSwiTWF4V2lkdGgiOjIwMC4wLCJNYXhIZWlnaHQiOiJJbmZpbml0eSIsIlNtYXJ0Rm9yZWdyb3VuZElzQWN0aXZlIjpmYWxzZSwiSG9yaXpvbnRhbEFsaWdubWVudCI6MCwiVmVydGljYWxBbGlnbm1lbnQiOjAsIlNtYXJ0Rm9yZWdyb3VuZCI6bnVsbCwiQmFja2dyb3VuZEZpbGxUeXBlIjowLCJNYXJnaW4iOnsiJHJlZiI6IjEyMyJ9LCJQYWRkaW5nIjp7IiRyZWYiOiIxMjQifSwiQmFja2dyb3VuZCI6eyIkcmVmIjoiMTI1In0sIklzVmlzaWJsZSI6dHJ1ZSwiV2lkdGgiOjAuMCwiSGVpZ2h0IjowLjAsIkJvcmRlclN0eWxlIjp7IiRpZCI6IjM2OSIsIkxpbmVDb2xvciI6bnVsbCwiTGluZVdlaWdodCI6MC4wLCJMaW5lVHlwZSI6MCwiUGFyZW50U3R5bGUiOm51bGx9LCJQYXJlbnRTdHlsZSI6bnVsbH0sIkRhdGVGb3JtYXQiOnsiJHJlZiI6IjEyNiJ9LCJXZWVrTnVtYmVyaW5nIjp7IiRpZCI6IjM3MCIsIkZvcm1hdCI6MCwiSXNWaXNpYmxlIjpmYWxzZSwiTGFzdEtub3duVmlzaWJpbGl0eVN0YXRlIjpmYWxzZX0sIklzVmlzaWJsZSI6dHJ1ZSwiUGFyZW50U3R5bGUiOm51bGx9LCJJbmRleCI6OCwiU21hcnREdXJhdGlvbkFjdGl2YXRlZCI6ZmFsc2UsIkRhdGVGb3JtYXQiOnsiJHJlZiI6IjEyNiJ9LCJXZWVrTnVtYmVyaW5nIjp7IiRpZCI6IjM3MSIsIkZvcm1hdCI6MCwiSXNWaXNpYmxlIjpmYWxzZSwiTGFzdEtub3duVmlzaWJpbGl0eVN0YXRlIjpmYWxzZX0sIklkIjoiMGZhMGRkMzEtODhlOS00MjI3LTkwMTMtNTRiODExOGU4MmI4IiwiSW1wb3J0SWQiOm51bGwsIlRpdGxlIjoiVDQgKyBUNCBCIiwiTm90ZSI6ImUxeHlkR1l4WEdGdWMybGNZVzV6YVdOd1p6RXlOVEpjZFdNeFhHaDBiV0YxZEhOd1hHUmxabVl5ZTF4bWIyNTBkR0pzZTF4bU1GeG1ZMmhoY25ObGREQWdWR2x0WlhNZ1RtVjNJRkp2YldGdU8zMTdYR1l5WEdaamFHRnljMlYwTUNCVFpXZHZaU0JWU1R0OWZYdGNZMjlzYjNKMFlteGNjbVZrTUZ4bmNtVmxiakJjWW14MVpUQTdYSEpsWkRJMU5WeG5jbVZsYmpJMU5WeGliSFZsTWpVMU8xeHlaV1ExTVZ4bmNtVmxialV4WEdKc2RXVTFNVHQ5WEd4dlkyaGNhR2xqYUZ4a1ltTm9YSEJoY21SY2NHeGhhVzVjYkhSeWNHRnlYR2wwWVhBd2UxeHNZVzVuTVRBek0xeG1jekU0WEdZeVhHTm1NaUJjWTJZeVhIRnNlMXhtTWlCN1hHeGhibWN4TURRMlhHeDBjbU5vSURBMUlHRWdNRGNnWkdVZ1ptVjJaWEpsYVhKdklHUmxJREl3TWpGOVhHeHBNRnh5YVRCY2MyRXdYSE5pTUZ4bWFUQmNjV3hjY0dGeWZRMEtmUTBLZlE9PSIsIkh5cGVybGluayI6eyIkaWQiOiIzNzIiLCJBZGRyZXNzIjoiIiwiU3ViQWRkcmVzcyI6IiJ9LCJJc0NoYW5nZWQiOmZhbHNlLCJJc05ldyI6ZmFsc2V9LHsiJGlkIjoiMzczIiwiR3JvdXBOYW1lIjpudWxsLCJTdGFydERhdGUiOiIyMDIxLTAyLTE5VDAwOjAwOjAwWiIsIkVuZERhdGUiOiIyMDIxLTAyLTIxVDIzOjU5OjAwWiIsIlBlcmNlbnRhZ2VDb21wbGV0ZSI6bnVsbCwiU3R5bGUiOnsiJGlkIjoiMzc0IiwiU2hhcGUiOjcsIlNoYXBlVGhpY2tuZXNzIjoxLCJEdXJhdGlvbkZvcm1hdCI6MCwiSW5jbHVkZU5vbldvcmtpbmdEYXlzSW5EdXJhdGlvbiI6ZmFsc2UsIlBlcmNlbnRhZ2VDb21wbGV0ZVN0eWxlIjp7IiRpZCI6IjM3NSIsIkZvbnRTZXR0aW5ncyI6eyIkaWQiOiIzNzYiLCJGb250U2l6ZSI6MTAsIkZvbnROYW1lIjoiQ2FsaWJyaSIsIklzQm9sZCI6ZmFsc2UsIklzSXRhbGljIjpmYWxzZSwiSXNVbmRlcmxpbmVkIjpmYWxzZSwiUGFyZW50U3R5bGUiOm51bGx9LCJBdXRvU2l6ZSI6MCwiRm9yZWdyb3VuZCI6eyIkcmVmIjoiODYifSwiTWF4V2lkdGgiOjIwMC4wLCJNYXhIZWlnaHQiOiJJbmZpbml0eSIsIlNtYXJ0Rm9yZWdyb3VuZElzQWN0aXZlIjpmYWxzZSwiSG9yaXpvbnRhbEFsaWdubWVudCI6MCwiVmVydGljYWxBbGlnbm1lbnQiOjAsIlNtYXJ0Rm9yZWdyb3VuZCI6bnVsbCwiQmFja2dyb3VuZEZpbGxUeXBlIjowLCJNYXJnaW4iOnsiJHJlZiI6Ijg4In0sIlBhZGRpbmciOnsiJHJlZiI6Ijg5In0sIkJhY2tncm91bmQiOnsiJHJlZiI6IjkwIn0sIklzVmlzaWJsZSI6dHJ1ZSwiV2lkdGgiOjAuMCwiSGVpZ2h0IjowLjAsIkJvcmRlclN0eWxlIjp7IiRpZCI6IjM3NyIsIkxpbmVDb2xvciI6bnVsbCwiTGluZVdlaWdodCI6MC4wLCJMaW5lVHlwZSI6MCwiUGFyZW50U3R5bGUiOm51bGx9LCJQYXJlbnRTdHlsZSI6bnVsbH0sIkR1cmF0aW9uU3R5bGUiOnsiJGlkIjoiMzc4IiwiRm9udFNldHRpbmdzIjp7IiRpZCI6IjM3OSIsIkZvbnRTaXplIjoxMCwiRm9udE5hbWUiOiJDYWxpYnJpIiwiSXNCb2xkIjpmYWxzZSwiSXNJdGFsaWMiOmZhbHNlLCJJc1VuZGVybGluZWQiOmZhbHNlLCJQYXJlbnRTdHlsZSI6bnVsbH0sIkF1dG9TaXplIjowLCJGb3JlZ3JvdW5kIjp7IiRyZWYiOiI5MyJ9LCJNYXhXaWR0aCI6MjAwLjAsIk1heEhlaWdodCI6IkluZmluaXR5IiwiU21hcnRGb3JlZ3JvdW5kSXNBY3RpdmUiOmZhbHNlLCJIb3Jpem9udGFsQWxpZ25tZW50IjowLCJWZXJ0aWNhbEFsaWdubWVudCI6MCwiU21hcnRGb3JlZ3JvdW5kIjpudWxsLCJCYWNrZ3JvdW5kRmlsbFR5cGUiOjAsIk1hcmdpbiI6eyIkcmVmIjoiOTUifSwiUGFkZGluZyI6eyIkcmVmIjoiOTYifSwiQmFja2dyb3VuZCI6eyIkcmVmIjoiOTcifSwiSXNWaXNpYmxlIjp0cnVlLCJXaWR0aCI6MC4wLCJIZWlnaHQiOjAuMCwiQm9yZGVyU3R5bGUiOnsiJGlkIjoiMzgwIiwiTGluZUNvbG9yIjpudWxsLCJMaW5lV2VpZ2h0IjowLjAsIkxpbmVUeXBlIjowLCJQYXJlbnRTdHlsZSI6bnVsbH0sIlBhcmVudFN0eWxlIjpudWxsfSwiSG9yaXpvbnRhbENvbm5lY3RvclN0eWxlIjp7IiRpZCI6IjM4MSIsIkxpbmVDb2xvciI6eyIkcmVmIjoiOTkifSwiTGluZVdlaWdodCI6MS4wLCJMaW5lVHlwZSI6MCwiUGFyZW50U3R5bGUiOm51bGx9LCJWZXJ0aWNhbENvbm5lY3RvclN0eWxlIjp7IiRpZCI6IjM4MiIsIkxpbmVDb2xvciI6eyIkcmVmIjoiMTAyIn0sIkxpbmVXZWlnaHQiOjAuMCwiTGluZVR5cGUiOjAsIlBhcmVudFN0eWxlIjpudWxsfSwiTWFyZ2luIjpudWxsLCJTdGFydERhdGVQb3NpdGlvbiI6NCwiRW5kRGF0ZVBvc2l0aW9uIjo0LCJEYXRlSXNWaXNpYmxlIjp0cnVlLCJUaXRsZVBvc2l0aW9uIjo1LCJEdXJhdGlvblBvc2l0aW9uIjo2LCJQZXJjZW50YWdlQ29tcGxldGVkUG9zaXRpb24iOjYsIlNwYWNpbmciOjUsIklzQmVsb3dUaW1lYmFuZCI6ZmFsc2UsIlBlcmNlbnRhZ2VDb21wbGV0ZVNoYXBlT3BhY2l0eSI6MzUsIlNoYXBlU3R5bGUiOnsiJGlkIjoiMzgzIiwiTWFyZ2luIjp7IiRyZWYiOiIxMDUifSwiUGFkZGluZyI6eyIkcmVmIjoiMTA2In0sIkJhY2tncm91bmQiOnsiJGlkIjoiMzg0IiwiQ29sb3IiOnsiJGlkIjoiMzg1IiwiQSI6MjU1LCJSIjoyNTUsIkciOjE5MiwiQiI6MH19LCJJc1Zpc2libGUiOnRydWUsIldpZHRoIjowLjAsIkhlaWdodCI6MTYuMCwiQm9yZGVyU3R5bGUiOnsiJGlkIjoiMzg2IiwiTGluZUNvbG9yIjp7IiRyZWYiOiIxMTAifSwiTGluZVdlaWdodCI6MC4wLCJMaW5lVHlwZSI6MCwiUGFyZW50U3R5bGUiOm51bGx9LCJQYXJlbnRTdHlsZSI6bnVsbH0sIlRpdGxlU3R5bGUiOnsiJGlkIjoiMzg3IiwiRm9udFNldHRpbmdzIjp7IiRpZCI6IjM4OCIsIkZvbnRTaXplIjoxMSwiRm9udE5hbWUiOiJDYWxpYnJpIiwiSXNCb2xkIjp0cnVlLCJJc0l0YWxpYyI6ZmFsc2UsIklzVW5kZXJsaW5lZCI6ZmFsc2UsIlBhcmVudFN0eWxlIjpudWxsfSwiQXV0b1NpemUiOjAsIkZvcmVncm91bmQiOnsiJHJlZiI6IjExNCJ9LCJNYXhXaWR0aCI6NzIwLjAsIk1heEhlaWdodCI6IkluZmluaXR5IiwiU21hcnRGb3JlZ3JvdW5kSXNBY3RpdmUiOmZhbHNlLCJIb3Jpem9udGFsQWxpZ25tZW50IjowLCJWZXJ0aWNhbEFsaWdubWVudCI6MCwiU21hcnRGb3JlZ3JvdW5kIjpudWxsLCJCYWNrZ3JvdW5kRmlsbFR5cGUiOjAsIk1hcmdpbiI6eyIkcmVmIjoiMTE2In0sIlBhZGRpbmciOnsiJHJlZiI6IjExNyJ9LCJCYWNrZ3JvdW5kIjp7IiRyZWYiOiIxMTgifSwiSXNWaXNpYmxlIjp0cnVlLCJXaWR0aCI6MC4wLCJIZWlnaHQiOjAuMCwiQm9yZGVyU3R5bGUiOnsiJGlkIjoiMzg5IiwiTGluZUNvbG9yIjpudWxsLCJMaW5lV2VpZ2h0IjowLjAsIkxpbmVUeXBlIjowLCJQYXJlbnRTdHlsZSI6bnVsbH0sIlBhcmVudFN0eWxlIjpudWxsfSwiRGF0ZVN0eWxlIjp7IiRpZCI6IjM5MCIsIkZvbnRTZXR0aW5ncyI6eyIkaWQiOiIzOTEiLCJGb250U2l6ZSI6MTAsIkZvbnROYW1lIjoiQ2FsaWJyaSIsIklzQm9sZCI6ZmFsc2UsIklzSXRhbGljIjpmYWxzZSwiSXNVbmRlcmxpbmVkIjpmYWxzZSwiUGFyZW50U3R5bGUiOm51bGx9LCJBdXRvU2l6ZSI6MCwiRm9yZWdyb3VuZCI6eyIkcmVmIjoiMTIxIn0sIk1heFdpZHRoIjoyMDAuMCwiTWF4SGVpZ2h0IjoiSW5maW5pdHkiLCJTbWFydEZvcmVncm91bmRJc0FjdGl2ZSI6ZmFsc2UsIkhvcml6b250YWxBbGlnbm1lbnQiOjAsIlZlcnRpY2FsQWxpZ25tZW50IjowLCJTbWFydEZvcmVncm91bmQiOm51bGwsIkJhY2tncm91bmRGaWxsVHlwZSI6MCwiTWFyZ2luIjp7IiRyZWYiOiIxMjMifSwiUGFkZGluZyI6eyIkcmVmIjoiMTI0In0sIkJhY2tncm91bmQiOnsiJHJlZiI6IjEyNSJ9LCJJc1Zpc2libGUiOnRydWUsIldpZHRoIjowLjAsIkhlaWdodCI6MC4wLCJCb3JkZXJTdHlsZSI6eyIkaWQiOiIzOTIiLCJMaW5lQ29sb3IiOm51bGwsIkxpbmVXZWlnaHQiOjAuMCwiTGluZVR5cGUiOjAsIlBhcmVudFN0eWxlIjpudWxsfSwiUGFyZW50U3R5bGUiOm51bGx9LCJEYXRlRm9ybWF0Ijp7IiRyZWYiOiIxMjYifSwiV2Vla051bWJlcmluZyI6eyIkaWQiOiIzOTMiLCJGb3JtYXQiOjAsIklzVmlzaWJsZSI6ZmFsc2UsIkxhc3RLbm93blZpc2liaWxpdHlTdGF0ZSI6ZmFsc2V9LCJJc1Zpc2libGUiOnRydWUsIlBhcmVudFN0eWxlIjpudWxsfSwiSW5kZXgiOjksIlNtYXJ0RHVyYXRpb25BY3RpdmF0ZWQiOmZhbHNlLCJEYXRlRm9ybWF0Ijp7IiRyZWYiOiIxMjYifSwiV2Vla051bWJlcmluZyI6eyIkaWQiOiIzOTQiLCJGb3JtYXQiOjAsIklzVmlzaWJsZSI6ZmFsc2UsIkxhc3RLbm93blZpc2liaWxpdHlTdGF0ZSI6ZmFsc2V9LCJJZCI6IjZkZjhiZjYyLTUyYWQtNGU3OC04NGY4LWNmMDliMWY2YzZiMCIsIkltcG9ydElkIjpudWxsLCJUaXRsZSI6IlQ0IEIgc296aW5oYSBvbmxpbmUgXCJlbWVyZ2VuY2lhbFwiIiwiTm90ZSI6ImUxeHlkR1l4WEdGdWMybGNZVzV6YVdOd1p6RXlOVEpjZFdNeFhHaDBiV0YxZEhOd1hHUmxabVl5ZTF4bWIyNTBkR0pzZTF4bU1GeG1ZMmhoY25ObGREQWdWR2x0WlhNZ1RtVjNJRkp2YldGdU8zMTdYR1l5WEdaamFHRnljMlYwTUNCVFpXZHZaU0JWU1R0OWZYdGNZMjlzYjNKMFlteGNjbVZrTUZ4bmNtVmxiakJjWW14MVpUQTdYSEpsWkRJMU5WeG5jbVZsYmpJMU5WeGliSFZsTWpVMU8xeHlaV1ExTVZ4bmNtVmxialV4WEdKc2RXVTFNVHQ5WEd4dlkyaGNhR2xqYUZ4a1ltTm9YSEJoY21SY2NHeGhhVzVjYkhSeWNHRnlYR2wwWVhBd2UxeHNZVzVuTVRBek0xeG1jekU0WEdZeVhHTm1NaUJjWTJZeVhIRnNlMXhtTWlCN1hHeGhibWN4TURRMlhHeDBjbU5vSURFNUlHRWdNakVnWkdVZ1ptVjJaWEpsYVhKdklHUmxJREl3TWpGOVhHeHBNRnh5YVRCY2MyRXdYSE5pTUZ4bWFUQmNjV3hjY0dGeWZRMEtmUTBLZlE9PSIsIkh5cGVybGluayI6eyIkaWQiOiIzOTUiLCJBZGRyZXNzIjoiIiwiU3ViQWRkcmVzcyI6IiJ9LCJJc0NoYW5nZWQiOmZhbHNlLCJJc05ldyI6ZmFsc2V9XSwiU3dpbWxhbmVzIjpbXSwiTXNQcm9qZWN0SXRlbXNUcmVlIjp7IiRpZCI6IjM5NiIsIlJvb3QiOnsiSW1wb3J0SWQiOm51bGwsIklzSW1wb3J0ZWQiOmZhbHNlLCJDaGlsZHJlbiI6W119fSwiTWV0YWRhdGEiOnsiJGlkIjoiMzk3IiwiUmVjZW50Q29sb3JzQ29sbGVjdGlvbiI6IltcIiNGRkZGQzAwMFwiLFwiI0ZGRUQ3RDMxXCIsXCIjRkYwMDcyQkNcIixcIiNGRjk2RDY0MlwiLFwiI0ZGRUExNjFFXCJdIn0sIlNldHRpbmdzIjp7IiRpZCI6IjM5OCIsIkltcGFPcHRpb25zIjp7IiRpZCI6IjM5OSIsIkxlZnRUb1JpZ2h0IjpmYWxzZSwiUGF5bG9hZE9wdGlvbnMiOjJ9LCJVc2VDb21wcmVzc2lvbiI6ZmFsc2UsIkNvbXByZXNpb25QZXJjZW50YWdlIjo1MC4wLCJJbmFjdGl2ZUludGVydmFsV2lkdGhUaHJlc2hvbGQiOjMwLjAsIkluYWN0aXZlSW50ZXJ2YWxXaWR0aCI6MS4wLCJTcGxpdFRhc2tzIjpmYWxzZSwiVXNlQ2x1c3RlciI6ZmFsc2UsIkVwc2lsb24iOjUuMCwiTWluUG9pbnRzVG9Gb3JtQUNsdXN0ZXIiOjIsIkdlbmVyYXRlSW52aXNpYmxlU2hhcGVzIjpmYWxzZSwiU21hcnRUaW1lbGluZVRhc2tQZXJjZW50YWdlRml0IjpmYWxzZX0sIklzTmV3IjpmYWxzZSwiSW1wb3J0VHlwZSI6MCwiRmlsZVBhdGgiOm51bGwsIlRpbWVDb25maWd1cmF0aW9uIjp7IiRpZCI6IjQwMCIsIlVzZVRpbWUiOmZhbHNlLCJXb3JrRGF5U3RhcnQiOiIwMDowMDowMCIsIldvcmtEYXlFbmQiOiIyMzo1OTowMCJ9LCJMYXN0VXNlZFRlbXBsYXRlSWQiOiI0YjY5ZmIzZS1mYTE5LTQwZTYtYmM4Yy0yNWEwZjkxYTMyOTIiLCJGaXJzdFdlZWtPZlllYXIiOjB9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MuMSIsIk9yaWdpbmFsQXNzZW1ibHlWZXJzaW9uIjoiNC4wNi4wMC4wMCIsIkVkaXRpb24iOiJGcmVlIiwiSXNQbHVzRWRpdGlvbiI6ZmFsc2UsIklzUHJvRWRpdGlvbiI6ZmFsc2V9LCJFZmZlY3QiOjEsIlN0eWxlIjp7IiRpZCI6IjMiLCJUaW1lYmFuZFN0eWxlIjp7IiRpZCI6IjQiLCJTY2FsZU1hcmtpbmciOjAsIlNoYXBlIjo2LCJTaGFwZVN0eWxlIjp7IiRpZCI6IjUiLCJNYXJnaW4iOnsiJGlkIjoiNiIsIlRvcCI6MCwiTGVmdCI6MTAsIlJpZ2h0IjoxMCwiQm90dG9tIjowfSwiUGFkZGluZyI6eyIkaWQiOiI3IiwiVG9wIjo1LCJMZWZ0IjoxMywiUmlnaHQiOjEzLCJCb3R0b20iOjV9LCJCYWNrZ3JvdW5kIjp7IiRpZCI6IjgiLCJDb2xvciI6eyIkaWQiOiI5IiwiQSI6MjU1LCJSIjo2OCwiRyI6ODQsIkIiOjEwNn19LCJJc1Zpc2libGUiOnRydWUsIldpZHRoIjo4NTguMCwiSGVpZ2h0IjozMC4wLCJCb3JkZXJTdHlsZSI6eyIkaWQiOiIxMCIsIkxpbmVDb2xvciI6eyIkaWQiOiIxMSIsIiR0eXBlIjoiTkxSRS5Db21tb24uRG9tLlNvbGlkQ29sb3JCcnVzaCwgTkxSRS5Db21tb24iLCJDb2xvciI6eyIkaWQiOiIxMiIsIkEiOjI1NSwiUiI6MjU1LCJHIjowLCJCIjowfX0sIkxpbmVXZWlnaHQiOjAuMCwiTGluZVR5cGUiOjAsIlBhcmVudFN0eWxlIjpudWxsfSwiUGFyZW50U3R5bGUiOm51bGx9LCJSaWdodEVuZENhcHNTdHlsZSI6eyIkaWQiOiIxMyIsIkZvbnRTZXR0aW5ncyI6eyIkaWQiOiIxNCIsIkZvbnRTaXplIjoxOCwiRm9udE5hbWUiOiJDYWxpYnJpIiwiSXNCb2xkIjp0cnVlLCJJc0l0YWxpYyI6ZmFsc2UsIklzVW5kZXJsaW5lZCI6ZmFsc2UsIlBhcmVudFN0eWxlIjpudWxsfSwiQXV0b1NpemUiOjAsIkZvcmVncm91bmQiOnsiJGlkIjoiMTUiLCJDb2xvciI6eyIkaWQiOiIxNi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MTciLCJUb3AiOjAsIkxlZnQiOjAsIlJpZ2h0IjoyMCwiQm90dG9tIjowfSwiUGFkZGluZyI6eyIkaWQiOiIxOCIsIlRvcCI6MCwiTGVmdCI6MCwiUmlnaHQiOjAsIkJvdHRvbSI6MH0sIkJhY2tncm91bmQiOnsiJGlkIjoiMTkiLCJDb2xvciI6eyIkaWQiOiIyMCIsIkEiOjg5LCJSIjowLCJHIjowLCJCIjowfX0sIklzVmlzaWJsZSI6dHJ1ZSwiV2lkdGgiOjAuMCwiSGVpZ2h0IjowLjAsIkJvcmRlclN0eWxlIjpudWxsLCJQYXJlbnRTdHlsZSI6bnVsbH0sIkxlZnRFbmRDYXBzU3R5bGUiOnsiJGlkIjoiMjEiLCJGb250U2V0dGluZ3MiOnsiJGlkIjoiMjIiLCJGb250U2l6ZSI6MTgsIkZvbnROYW1lIjoiQ2FsaWJyaSIsIklzQm9sZCI6dHJ1ZSwiSXNJdGFsaWMiOmZhbHNlLCJJc1VuZGVybGluZWQiOmZhbHNlLCJQYXJlbnRTdHlsZSI6bnVsbH0sIkF1dG9TaXplIjowLCJGb3JlZ3JvdW5kIjp7IiRpZCI6IjIzIiwiQ29sb3IiOnsiJGlkIjoiMjQ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I1IiwiVG9wIjowLCJMZWZ0IjoyMCwiUmlnaHQiOjAsIkJvdHRvbSI6MH0sIlBhZGRpbmciOnsiJGlkIjoiMjYiLCJUb3AiOjAsIkxlZnQiOjAsIlJpZ2h0IjowLCJCb3R0b20iOjB9LCJCYWNrZ3JvdW5kIjp7IiRpZCI6IjI3IiwiQ29sb3IiOnsiJHJlZiI6IjIwIn19LCJJc1Zpc2libGUiOnRydWUsIldpZHRoIjowLjAsIkhlaWdodCI6MC4wLCJCb3JkZXJTdHlsZSI6bnVsbCwiUGFyZW50U3R5bGUiOm51bGx9LCJUb2RheVRleHRTdHlsZSI6eyIkaWQiOiIyOCIsIkZvbnRTZXR0aW5ncyI6eyIkaWQiOiIyOSIsIkZvbnRTaXplIjoxMiwiRm9udE5hbWUiOiJDYWxpYnJpIiwiSXNCb2xkIjpmYWxzZSwiSXNJdGFsaWMiOmZhbHNlLCJJc1VuZGVybGluZWQiOmZhbHNlLCJQYXJlbnRTdHlsZSI6bnVsbH0sIkF1dG9TaXplIjowLCJGb3JlZ3JvdW5kIjp7IiRpZCI6IjMwIiwiQ29sb3IiOnsiJGlkIjoiMzE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zIiLCJUb3AiOjAsIkxlZnQiOjAsIlJpZ2h0IjowLCJCb3R0b20iOjB9LCJQYWRkaW5nIjp7IiRpZCI6IjMzIiwiVG9wIjowLCJMZWZ0IjowLCJSaWdodCI6MCwiQm90dG9tIjowfSwiQmFja2dyb3VuZCI6eyIkaWQiOiIzNCIsIkNvbG9yIjp7IiRyZWYiOiIyMCJ9fSwiSXNWaXNpYmxlIjp0cnVlLCJXaWR0aCI6MC4wLCJIZWlnaHQiOjAuMCwiQm9yZGVyU3R5bGUiOm51bGwsIlBhcmVudFN0eWxlIjpudWxsfSwiVG9kYXlNYXJrZXJTdHlsZSI6eyIkaWQiOiIzNSIsIk1hcmdpbiI6eyIkaWQiOiIzNiIsIlRvcCI6MCwiTGVmdCI6MCwiUmlnaHQiOjAsIkJvdHRvbSI6MH0sIlBhZGRpbmciOnsiJGlkIjoiMzciLCJUb3AiOjAsIkxlZnQiOjAsIlJpZ2h0IjowLCJCb3R0b20iOjB9LCJCYWNrZ3JvdW5kIjp7IiRpZCI6IjM4IiwiQ29sb3IiOnsiJGlkIjoiMzkiLCJBIjoyNTUsIlIiOjI1NSwiRyI6MCwiQiI6MH19LCJJc1Zpc2libGUiOnRydWUsIldpZHRoIjowLjAsIkhlaWdodCI6MC4wLCJCb3JkZXJTdHlsZSI6bnVsbCwiUGFyZW50U3R5bGUiOm51bGx9LCJTY2FsZVN0eWxlIjp7IiRpZCI6IjQwIiwiU2hvd1NlZ21lbnRTZXBhcmF0b3JzIjp0cnVlLCJTZWdtZW50U2VwYXJhdG9yT3BhY2l0eSI6MzAsIkZvbnRTZXR0aW5ncyI6eyIkaWQiOiI0MSIsIkZvbnRTaXplIjoxMiwiRm9udE5hbWUiOiJDYWxpYnJpIiwiSXNCb2xkIjpmYWxzZSwiSXNJdGFsaWMiOmZhbHNlLCJJc1VuZGVybGluZWQiOmZhbHNlLCJQYXJlbnRTdHlsZSI6bnVsbH0sIkF1dG9TaXplIjowLCJGb3JlZ3JvdW5kIjp7IiRpZCI6IjQyIiwiQ29sb3IiOnsiJGlkIjoiNDM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NDQiLCJUb3AiOjAsIkxlZnQiOjUsIlJpZ2h0IjowLCJCb3R0b20iOjB9LCJQYWRkaW5nIjp7IiRpZCI6IjQ1IiwiVG9wIjowLCJMZWZ0IjowLCJSaWdodCI6MCwiQm90dG9tIjowfSwiQmFja2dyb3VuZCI6eyIkaWQiOiI0NiIsIkNvbG9yIjp7IiRyZWYiOiIyMCJ9fSwiSXNWaXNpYmxlIjp0cnVlLCJXaWR0aCI6MC4wLCJIZWlnaHQiOjAuMCwiQm9yZGVyU3R5bGUiOm51bGwsIlBhcmVudFN0eWxlIjpudWxsfSwiRWxhcHNlZFRpbWVCYWNrZ3JvdW5kIjp7IiRpZCI6IjQ3IiwiQ29sb3IiOnsiJGlkIjoiNDgiLCJBIjo3NywiUiI6MjU1LCJHIjowLCJCIjowfX0sIkFwcGVuZFllYXJPblllYXJDaGFuZ2UiOnRydWUsIkVsYXBzZWRUaW1lRm9ybWF0IjoxLCJUb2RheU1hcmtlclBvc2l0aW9uIjozLCJRdWlja1Bvc2l0aW9uIjoyLCJBYnNvbHV0ZVBvc2l0aW9uIjo0MDUuMCwiTWFyZ2luIjp7IiRpZCI6IjQ5IiwiVG9wIjowLCJMZWZ0IjoxMCwiUmlnaHQiOjEwLCJCb3R0b20iOjB9LCJQYWRkaW5nIjp7IiRpZCI6IjUwIiwiVG9wIjowLCJMZWZ0IjowLCJSaWdodCI6MCwiQm90dG9tIjowfSwiQmFja2dyb3VuZCI6eyIkaWQiOiI1MSIsIkNvbG9yIjp7IiRpZCI6IjUyIiwiQSI6MjU1LCJSIjo0NywiRyI6NTQsIkIiOjE1M319LCJJc1Zpc2libGUiOnRydWUsIldpZHRoIjowLjAsIkhlaWdodCI6MC4wLCJCb3JkZXJTdHlsZSI6bnVsbCwiUGFyZW50U3R5bGUiOm51bGx9LCJEZWZhdWx0TWlsZXN0b25lU3R5bGUiOnsiJGlkIjoiNTMiLCJTaGFwZSI6MywiQ29ubmVjdG9yTWFyZ2luIjp7IiRpZCI6IjU0IiwiVG9wIjowLCJMZWZ0IjoyLCJSaWdodCI6MiwiQm90dG9tIjowfSwiQ29ubmVjdG9yU3R5bGUiOnsiJGlkIjoiNTUiLCJMaW5lQ29sb3IiOnsiJGlkIjoiNTYiLCIkdHlwZSI6Ik5MUkUuQ29tbW9uLkRvbS5Tb2xpZENvbG9yQnJ1c2gsIE5MUkUuQ29tbW9uIiwiQ29sb3IiOnsiJGlkIjoiNTciLCJBIjoxMjcsIlIiOjc5LCJHIjoxMjksIkIiOjE4OX19LCJMaW5lV2VpZ2h0IjoxLjAsIkxpbmVUeXBlIjowLCJQYXJlbnRTdHlsZSI6bnVsbH0sIklzQmVsb3dUaW1lYmFuZCI6ZmFsc2UsIlBvc2l0aW9uT25UYXNrIjowLCJIaWRlRGF0ZSI6ZmFsc2UsIlNoYXBlU2l6ZSI6MSwiU3BhY2luZyI6Mi4wLCJQYWRkaW5nIjp7IiRpZCI6IjU4IiwiVG9wIjo3LCJMZWZ0IjozLCJSaWdodCI6MCwiQm90dG9tIjoyfSwiU2hhcGVTdHlsZSI6eyIkaWQiOiI1OSIsIk1hcmdpbiI6eyIkaWQiOiI2MCIsIlRvcCI6MCwiTGVmdCI6MCwiUmlnaHQiOjAsIkJvdHRvbSI6MH0sIlBhZGRpbmciOnsiJGlkIjoiNjEiLCJUb3AiOjAsIkxlZnQiOjAsIlJpZ2h0IjowLCJCb3R0b20iOjB9LCJCYWNrZ3JvdW5kIjp7IiRpZCI6IjYyIiwiQ29sb3IiOnsiJGlkIjoiNjMiLCJBIjoyNTUsIlIiOjAsIkciOjExNCwiQiI6MTg4fX0sIklzVmlzaWJsZSI6dHJ1ZSwiV2lkdGgiOjE4LjAsIkhlaWdodCI6MjAuMCwiQm9yZGVyU3R5bGUiOnsiJGlkIjoiNjQiLCJMaW5lQ29sb3IiOnsiJGlkIjoiNjUiLCIkdHlwZSI6Ik5MUkUuQ29tbW9uLkRvbS5Tb2xpZENvbG9yQnJ1c2gsIE5MUkUuQ29tbW9uIiwiQ29sb3IiOnsiJGlkIjoiNjYiLCJBIjoyNTUsIlIiOjI1NSwiRyI6MCwiQiI6MH19LCJMaW5lV2VpZ2h0IjowLjAsIkxpbmVUeXBlIjowLCJQYXJlbnRTdHlsZSI6bnVsbH0sIlBhcmVudFN0eWxlIjpudWxsfSwiVGl0bGVTdHlsZSI6eyIkaWQiOiI2NyIsIkZvbnRTZXR0aW5ncyI6eyIkaWQiOiI2OCIsIkZvbnRTaXplIjoxMSwiRm9udE5hbWUiOiJDYWxpYnJpIiwiSXNCb2xkIjp0cnVlLCJJc0l0YWxpYyI6ZmFsc2UsIklzVW5kZXJsaW5lZCI6ZmFsc2UsIlBhcmVudFN0eWxlIjpudWxsfSwiQXV0b1NpemUiOjAsIkZvcmVncm91bmQiOnsiJGlkIjoiNjkiLCJDb2xvciI6eyIkaWQiOiI3M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3MSIsIlRvcCI6MCwiTGVmdCI6MCwiUmlnaHQiOjAsIkJvdHRvbSI6MH0sIlBhZGRpbmciOnsiJGlkIjoiNzIiLCJUb3AiOjAsIkxlZnQiOjAsIlJpZ2h0IjowLCJCb3R0b20iOjB9LCJCYWNrZ3JvdW5kIjp7IiRpZCI6IjczIiwiQ29sb3IiOnsiJHJlZiI6IjIwIn19LCJJc1Zpc2libGUiOnRydWUsIldpZHRoIjowLjAsIkhlaWdodCI6MC4wLCJCb3JkZXJTdHlsZSI6bnVsbCwiUGFyZW50U3R5bGUiOm51bGx9LCJEYXRlU3R5bGUiOnsiJGlkIjoiNzQiLCJGb250U2V0dGluZ3MiOnsiJGlkIjoiNzUiLCJGb250U2l6ZSI6MTAsIkZvbnROYW1lIjoiQ2FsaWJyaSIsIklzQm9sZCI6ZmFsc2UsIklzSXRhbGljIjpmYWxzZSwiSXNVbmRlcmxpbmVkIjpmYWxzZSwiUGFyZW50U3R5bGUiOm51bGx9LCJBdXRvU2l6ZSI6MCwiRm9yZWdyb3VuZCI6eyIkaWQiOiI3NiIsIkNvbG9yIjp7IiRpZCI6Ijc3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3OCIsIlRvcCI6MCwiTGVmdCI6MCwiUmlnaHQiOjAsIkJvdHRvbSI6MH0sIlBhZGRpbmciOnsiJGlkIjoiNzkiLCJUb3AiOjAsIkxlZnQiOjAsIlJpZ2h0IjowLCJCb3R0b20iOjB9LCJCYWNrZ3JvdW5kIjp7IiRpZCI6IjgwIiwiQ29sb3IiOnsiJHJlZiI6IjIwIn19LCJJc1Zpc2libGUiOnRydWUsIldpZHRoIjowLjAsIkhlaWdodCI6MC4wLCJCb3JkZXJTdHlsZSI6bnVsbCwiUGFyZW50U3R5bGUiOm51bGx9LCJEYXRlRm9ybWF0Ijp7IiRpZCI6Ijg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gyIiwiRm9ybWF0IjowLCJJc1Zpc2libGUiOmZhbHNlLCJMYXN0S25vd25WaXNpYmlsaXR5U3RhdGUiOmZhbHNlfSwiSXNWaXNpYmxlIjp0cnVlLCJQYXJlbnRTdHlsZSI6bnVsbH0sIkRlZmF1bHRUYXNrU3R5bGUiOnsiJGlkIjoiODMiLCJTaGFwZSI6NywiU2hhcGVUaGlja25lc3MiOjEsIkR1cmF0aW9uRm9ybWF0IjowLCJJbmNsdWRlTm9uV29ya2luZ0RheXNJbkR1cmF0aW9uIjpmYWxzZSwiUGVyY2VudGFnZUNvbXBsZXRlU3R5bGUiOnsiJGlkIjoiODQiLCJGb250U2V0dGluZ3MiOnsiJGlkIjoiODUiLCJGb250U2l6ZSI6MTAsIkZvbnROYW1lIjoiQ2FsaWJyaSIsIklzQm9sZCI6ZmFsc2UsIklzSXRhbGljIjpmYWxzZSwiSXNVbmRlcmxpbmVkIjpmYWxzZSwiUGFyZW50U3R5bGUiOm51bGx9LCJBdXRvU2l6ZSI6MCwiRm9yZWdyb3VuZCI6eyIkaWQiOiI4NiIsIkNvbG9yIjp7IiRpZCI6Ijg3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ODgiLCJUb3AiOjAsIkxlZnQiOjAsIlJpZ2h0IjowLCJCb3R0b20iOjB9LCJQYWRkaW5nIjp7IiRpZCI6Ijg5IiwiVG9wIjowLCJMZWZ0IjowLCJSaWdodCI6MCwiQm90dG9tIjowfSwiQmFja2dyb3VuZCI6eyIkaWQiOiI5MCIsIkNvbG9yIjp7IiRyZWYiOiIyMCJ9fSwiSXNWaXNpYmxlIjp0cnVlLCJXaWR0aCI6MC4wLCJIZWlnaHQiOjAuMCwiQm9yZGVyU3R5bGUiOm51bGwsIlBhcmVudFN0eWxlIjpudWxsfSwiRHVyYXRpb25TdHlsZSI6eyIkaWQiOiI5MSIsIkZvbnRTZXR0aW5ncyI6eyIkaWQiOiI5MiIsIkZvbnRTaXplIjoxMCwiRm9udE5hbWUiOiJDYWxpYnJpIiwiSXNCb2xkIjpmYWxzZSwiSXNJdGFsaWMiOmZhbHNlLCJJc1VuZGVybGluZWQiOmZhbHNlLCJQYXJlbnRTdHlsZSI6bnVsbH0sIkF1dG9TaXplIjowLCJGb3JlZ3JvdW5kIjp7IiRpZCI6IjkzIiwiQ29sb3IiOnsiJGlkIjoiOTQ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5NSIsIlRvcCI6MCwiTGVmdCI6MCwiUmlnaHQiOjAsIkJvdHRvbSI6MH0sIlBhZGRpbmciOnsiJGlkIjoiOTYiLCJUb3AiOjAsIkxlZnQiOjAsIlJpZ2h0IjowLCJCb3R0b20iOjB9LCJCYWNrZ3JvdW5kIjp7IiRpZCI6Ijk3IiwiQ29sb3IiOnsiJHJlZiI6IjIwIn19LCJJc1Zpc2libGUiOnRydWUsIldpZHRoIjowLjAsIkhlaWdodCI6MC4wLCJCb3JkZXJTdHlsZSI6bnVsbCwiUGFyZW50U3R5bGUiOm51bGx9LCJIb3Jpem9udGFsQ29ubmVjdG9yU3R5bGUiOnsiJGlkIjoiOTgiLCJMaW5lQ29sb3IiOnsiJGlkIjoiOTkiLCIkdHlwZSI6Ik5MUkUuQ29tbW9uLkRvbS5Tb2xpZENvbG9yQnJ1c2gsIE5MUkUuQ29tbW9uIiwiQ29sb3IiOnsiJGlkIjoiMTAwIiwiQSI6MjU1LCJSIjoyMDQsIkciOjIwNCwiQiI6MjA0fX0sIkxpbmVXZWlnaHQiOjEuMCwiTGluZVR5cGUiOjAsIlBhcmVudFN0eWxlIjpudWxsfSwiVmVydGljYWxDb25uZWN0b3JTdHlsZSI6eyIkaWQiOiIxMDEiLCJMaW5lQ29sb3IiOnsiJGlkIjoiMTAyIiwiJHR5cGUiOiJOTFJFLkNvbW1vbi5Eb20uU29saWRDb2xvckJydXNoLCBOTFJFLkNvbW1vbiIsIkNvbG9yIjp7IiRpZCI6IjEwMyIsIkEiOjI1NSwiUiI6MjA0LCJHIjoyMDQsIkIiOjIwNH19LCJMaW5lV2VpZ2h0IjowLjAsIkxpbmVUeXBlIjowLCJQYXJlbnRTdHlsZSI6bnVsbH0sIk1hcmdpbiI6bnVsbCwiU3RhcnREYXRlUG9zaXRpb24iOjQsIkVuZERhdGVQb3NpdGlvbiI6NCwiRGF0ZUlzVmlzaWJsZSI6dHJ1ZSwiVGl0bGVQb3NpdGlvbiI6NSwiRHVyYXRpb25Qb3NpdGlvbiI6NiwiUGVyY2VudGFnZUNvbXBsZXRlZFBvc2l0aW9uIjo2LCJTcGFjaW5nIjo1LCJJc0JlbG93VGltZWJhbmQiOmZhbHNlLCJQZXJjZW50YWdlQ29tcGxldGVTaGFwZU9wYWNpdHkiOjM1LCJTaGFwZVN0eWxlIjp7IiRpZCI6IjEwNCIsIk1hcmdpbiI6eyIkaWQiOiIxMDUiLCJUb3AiOjAsIkxlZnQiOjQsIlJpZ2h0Ijo0LCJCb3R0b20iOjB9LCJQYWRkaW5nIjp7IiRpZCI6IjEwNiIsIlRvcCI6MCwiTGVmdCI6MCwiUmlnaHQiOjAsIkJvdHRvbSI6MH0sIkJhY2tncm91bmQiOnsiJGlkIjoiMTA3IiwiQ29sb3IiOnsiJGlkIjoiMTA4IiwiQSI6MjU1LCJSIjowLCJHIjoxMTQsIkIiOjE4OH19LCJJc1Zpc2libGUiOnRydWUsIldpZHRoIjowLjAsIkhlaWdodCI6MTYuMCwiQm9yZGVyU3R5bGUiOnsiJGlkIjoiMTA5IiwiTGluZUNvbG9yIjp7IiRpZCI6IjExMCIsIiR0eXBlIjoiTkxSRS5Db21tb24uRG9tLlNvbGlkQ29sb3JCcnVzaCwgTkxSRS5Db21tb24iLCJDb2xvciI6eyIkaWQiOiIxMTEiLCJBIjoyNTUsIlIiOjI1NSwiRyI6MCwiQiI6MH19LCJMaW5lV2VpZ2h0IjowLjAsIkxpbmVUeXBlIjowLCJQYXJlbnRTdHlsZSI6bnVsbH0sIlBhcmVudFN0eWxlIjpudWxsfSwiVGl0bGVTdHlsZSI6eyIkaWQiOiIxMTIiLCJGb250U2V0dGluZ3MiOnsiJGlkIjoiMTEzIiwiRm9udFNpemUiOjExLCJGb250TmFtZSI6IkNhbGlicmkiLCJJc0JvbGQiOnRydWUsIklzSXRhbGljIjpmYWxzZSwiSXNVbmRlcmxpbmVkIjpmYWxzZSwiUGFyZW50U3R5bGUiOm51bGx9LCJBdXRvU2l6ZSI6MCwiRm9yZWdyb3VuZCI6eyIkaWQiOiIxMTQiLCJDb2xvciI6eyIkaWQiOiIxMTUiLCJBIjoyNTUsIlIiOjAsIkciOjAsIkIiOjB9fSwiTWF4V2lkdGgiOjk2MC4wLCJNYXhIZWlnaHQiOiJJbmZpbml0eSIsIlNtYXJ0Rm9yZWdyb3VuZElzQWN0aXZlIjpmYWxzZSwiSG9yaXpvbnRhbEFsaWdubWVudCI6MCwiVmVydGljYWxBbGlnbm1lbnQiOjAsIlNtYXJ0Rm9yZWdyb3VuZCI6bnVsbCwiQmFja2dyb3VuZEZpbGxUeXBlIjowLCJNYXJnaW4iOnsiJGlkIjoiMTE2IiwiVG9wIjowLCJMZWZ0IjowLCJSaWdodCI6MCwiQm90dG9tIjowfSwiUGFkZGluZyI6eyIkaWQiOiIxMTciLCJUb3AiOjAsIkxlZnQiOjAsIlJpZ2h0IjowLCJCb3R0b20iOjB9LCJCYWNrZ3JvdW5kIjp7IiRpZCI6IjExOCIsIkNvbG9yIjp7IiRyZWYiOiIyMCJ9fSwiSXNWaXNpYmxlIjp0cnVlLCJXaWR0aCI6MC4wLCJIZWlnaHQiOjAuMCwiQm9yZGVyU3R5bGUiOm51bGwsIlBhcmVudFN0eWxlIjpudWxsfSwiRGF0ZVN0eWxlIjp7IiRpZCI6IjExOSIsIkZvbnRTZXR0aW5ncyI6eyIkaWQiOiIxMjAiLCJGb250U2l6ZSI6MTAsIkZvbnROYW1lIjoiQ2FsaWJyaSIsIklzQm9sZCI6ZmFsc2UsIklzSXRhbGljIjpmYWxzZSwiSXNVbmRlcmxpbmVkIjpmYWxzZSwiUGFyZW50U3R5bGUiOm51bGx9LCJBdXRvU2l6ZSI6MCwiRm9yZWdyb3VuZCI6eyIkaWQiOiIxMjEiLCJDb2xvciI6eyIkaWQiOiIxMj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yMyIsIlRvcCI6MCwiTGVmdCI6MCwiUmlnaHQiOjAsIkJvdHRvbSI6MH0sIlBhZGRpbmciOnsiJGlkIjoiMTI0IiwiVG9wIjowLCJMZWZ0IjowLCJSaWdodCI6MCwiQm90dG9tIjowfSwiQmFja2dyb3VuZCI6eyIkaWQiOiIxMjUiLCJDb2xvciI6eyIkcmVmIjoiMjAifX0sIklzVmlzaWJsZSI6dHJ1ZSwiV2lkdGgiOjAuMCwiSGVpZ2h0IjowLjAsIkJvcmRlclN0eWxlIjpudWxsLCJQYXJlbnRTdHlsZSI6bnVsbH0sIkRhdGVGb3JtYXQiOnsiJGlkIjoiMTI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yNyIsIkZvcm1hdCI6MCwiSXNWaXNpYmxlIjpmYWxzZSwiTGFzdEtub3duVmlzaWJpbGl0eVN0YXRlIjpmYWxzZX0sIklzVmlzaWJsZSI6dHJ1ZSwiUGFyZW50U3R5bGUiOm51bGwsIl9leHBsaWNpdGx5U2V0Ijp7IiRpZCI6IjEyOC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HcmlkbGluZVBhbmVsU3R5bGUiOnsiJGlkIjoiMTI5IiwiR3JpZGxpbmVTdHlsZSI6eyIkaWQiOiIxMzAiLCJMaW5lQ29sb3IiOnsiJGlkIjoiMTMxIiwiJHR5cGUiOiJOTFJFLkNvbW1vbi5Eb20uU29saWRDb2xvckJydXNoLCBOTFJFLkNvbW1vbiIsIkNvbG9yIjp7IiRpZCI6IjEzMiIsIkEiOjM4LCJSIjo5MSwiRyI6MTU1LCJCIjoyMTN9fSwiTGluZVdlaWdodCI6MC4wLCJMaW5lVHlwZSI6MCwiUGFyZW50U3R5bGUiOm51bGx9LCJNYXJnaW4iOnsiJGlkIjoiMTMzIiwiVG9wIjowLCJMZWZ0IjowLCJSaWdodCI6MCwiQm90dG9tIjowfSwiUGFkZGluZyI6eyIkaWQiOiIxMzQiLCJUb3AiOjAsIkxlZnQiOjAsIlJpZ2h0IjowLCJCb3R0b20iOjB9LCJCYWNrZ3JvdW5kIjpudWxsLCJJc1Zpc2libGUiOmZhbHNlLCJXaWR0aCI6MC4wLCJIZWlnaHQiOjAuMCwiQm9yZGVyU3R5bGUiOnsiJGlkIjoiMTM1IiwiTGluZUNvbG9yIjpudWxsLCJMaW5lV2VpZ2h0IjowLjAsIkxpbmVUeXBlIjowLCJQYXJlbnRTdHlsZSI6bnVsbH0sIlBhcmVudFN0eWxlIjpudWxsfSwiU2hvd0VsYXBzZWRUaW1lR3JhZGllbnRTdHlsZSI6ZmFsc2UsIkRlZmF1bHRTd2ltbGFuZVN0eWxlIjp7IiRpZCI6IjEzNiIsIkhlYWRlclN0eWxlIjp7IiRpZCI6IjEzNyIsIlRleHRTdHlsZSI6eyIkaWQiOiIxMzgiLCJGb250U2V0dGluZ3MiOnsiJGlkIjoiMTM5IiwiRm9udFNpemUiOjEyLCJGb250TmFtZSI6IkNhbGlicmkiLCJJc0JvbGQiOmZhbHNlLCJJc0l0YWxpYyI6ZmFsc2UsIklzVW5kZXJsaW5lZCI6ZmFsc2UsIlBhcmVudFN0eWxlIjpudWxsfSwiQXV0b1NpemUiOjAsIkZvcmVncm91bmQiOnsiJGlkIjoiMTQwIiwiQ29sb3IiOnsiJGlkIjoiMTQxIiwiQSI6MjU1LCJSIjozMiwiRyI6NTYsIkIiOjEwMH19LCJNYXhXaWR0aCI6MC4wLCJNYXhIZWlnaHQiOjAuMCwiU21hcnRGb3JlZ3JvdW5kSXNBY3RpdmUiOmZhbHNlLCJIb3Jpem9udGFsQWxpZ25tZW50IjowLCJWZXJ0aWNhbEFsaWdubWVudCI6MCwiU21hcnRGb3JlZ3JvdW5kIjpudWxsLCJCYWNrZ3JvdW5kRmlsbFR5cGUiOjAsIk1hcmdpbiI6eyIkaWQiOiIxNDIiLCJUb3AiOjAsIkxlZnQiOjAsIlJpZ2h0IjowLCJCb3R0b20iOjB9LCJQYWRkaW5nIjp7IiRpZCI6IjE0MyIsIlRvcCI6MCwiTGVmdCI6MCwiUmlnaHQiOjAsIkJvdHRvbSI6MH0sIkJhY2tncm91bmQiOm51bGwsIklzVmlzaWJsZSI6ZmFsc2UsIldpZHRoIjowLjAsIkhlaWdodCI6MC4wLCJCb3JkZXJTdHlsZSI6bnVsbCwiUGFyZW50U3R5bGUiOm51bGx9LCJSZWN0YW5nbGVTdHlsZSI6eyIkaWQiOiIxNDQiLCJNYXJnaW4iOnsiJGlkIjoiMTQ1IiwiVG9wIjowLCJMZWZ0IjowLCJSaWdodCI6MCwiQm90dG9tIjowfSwiUGFkZGluZyI6eyIkaWQiOiIxNDYiLCJUb3AiOjAsIkxlZnQiOjAsIlJpZ2h0IjowLCJCb3R0b20iOjB9LCJCYWNrZ3JvdW5kIjp7IiRpZCI6IjE0NyIsIkNvbG9yIjp7IiRpZCI6IjE0OCIsIkEiOjEyNywiUiI6OTEsIkciOjE1NSwiQiI6MjEzfX0sIklzVmlzaWJsZSI6ZmFsc2UsIldpZHRoIjowLjAsIkhlaWdodCI6MC4wLCJCb3JkZXJTdHlsZSI6eyIkaWQiOiIxNDkiLCJMaW5lQ29sb3IiOnsiJGlkIjoiMTUwIiwiJHR5cGUiOiJOTFJFLkNvbW1vbi5Eb20uU29saWRDb2xvckJydXNoLCBOTFJFLkNvbW1vbiIsIkNvbG9yIjp7IiRpZCI6IjE1MSIsIkEiOjI1NSwiUiI6MjU1LCJHIjowLCJCIjowfX0sIkxpbmVXZWlnaHQiOjAuMCwiTGluZVR5cGUiOjAsIlBhcmVudFN0eWxlIjpudWxsfSwiUGFyZW50U3R5bGUiOm51bGx9LCJNYXJnaW4iOnsiJGlkIjoiMTUyIiwiVG9wIjowLCJMZWZ0IjowLCJSaWdodCI6MCwiQm90dG9tIjowfSwiUGFkZGluZyI6eyIkaWQiOiIxNTMiLCJUb3AiOjAsIkxlZnQiOjAsIlJpZ2h0IjowLCJCb3R0b20iOjB9LCJCYWNrZ3JvdW5kIjpudWxsLCJJc1Zpc2libGUiOnRydWUsIldpZHRoIjowLjAsIkhlaWdodCI6MC4wLCJCb3JkZXJTdHlsZSI6bnVsbCwiUGFyZW50U3R5bGUiOm51bGx9LCJCYWNrZ3JvdW5kU3R5bGUiOnsiJGlkIjoiMTU0IiwiTWFyZ2luIjp7IiRpZCI6IjE1NSIsIlRvcCI6MCwiTGVmdCI6MCwiUmlnaHQiOjAsIkJvdHRvbSI6MH0sIlBhZGRpbmciOnsiJGlkIjoiMTU2IiwiVG9wIjowLCJMZWZ0IjowLCJSaWdodCI6MCwiQm90dG9tIjowfSwiQmFja2dyb3VuZCI6eyIkaWQiOiIxNTciLCJDb2xvciI6eyIkaWQiOiIxNTgiLCJBIjozOCwiUiI6OTEsIkciOjE1NSwiQiI6MjEzfX0sIklzVmlzaWJsZSI6dHJ1ZSwiV2lkdGgiOjAuMCwiSGVpZ2h0IjowLjAsIkJvcmRlclN0eWxlIjp7IiRpZCI6IjE1OSIsIkxpbmVDb2xvciI6eyIkaWQiOiIxNjAiLCIkdHlwZSI6Ik5MUkUuQ29tbW9uLkRvbS5Tb2xpZENvbG9yQnJ1c2gsIE5MUkUuQ29tbW9uIiwiQ29sb3IiOnsiJGlkIjoiMTYxIiwiQSI6MjU1LCJSIjoyNTUsIkciOjAsIkIiOjB9fSwiTGluZVdlaWdodCI6MC4wLCJMaW5lVHlwZSI6MCwiUGFyZW50U3R5bGUiOm51bGx9LCJQYXJlbnRTdHlsZSI6bnVsbH0sIklzQWJvdmVUaW1lYmFuZCI6ZmFsc2UsIk1hcmdpbiI6eyIkaWQiOiIxNjIiLCJUb3AiOjAsIkxlZnQiOjAsIlJpZ2h0IjowLCJCb3R0b20iOjB9LCJQYWRkaW5nIjp7IiRpZCI6IjE2MyIsIlRvcCI6MCwiTGVmdCI6MCwiUmlnaHQiOjAsIkJvdHRvbSI6MH0sIklzVmlzaWJsZSI6dHJ1ZSwiV2lkdGgiOjAuMCwiSGVpZ2h0IjowLjAsIkJvcmRlclN0eWxlIjpudWxsLCJQYXJlbnRTdHlsZSI6bnVsbH19LCJTY2FsZSI6eyIkaWQiOiIxNjQiLCJTdGFydERhdGUiOiIwMDAxLTAxLTAxVDAwOjAwOjAwIiwiRW5kRGF0ZSI6IjIwMjEtMTAtMDNUMjM6NTk6MDAiLCJGb3JtYXQiOiJNTU0iLCJUeXBlIjoyLCJBdXRvRGF0ZVJhbmdlIjp0cnVlLCJXb3JraW5nRGF5cyI6MzEsIkZpc2NhbFllYXIiOnsiJGlkIjoiMTY1IiwiU3RhcnRNb250aCI6MSwiVXNlU3RhcnRpbmdZZWFyRm9yTnVtYmVyaW5nIjp0cnVlLCJTaG93RmlzY2FsWWVhckxhYmVsIjp0cnVlfSwiVG9kYXlNYXJrZXJUZXh0IjoiVG9kYXkiLCJBdXRvU2NhbGVUeXBlIjp0cnVlfSwiTWlsZXN0b25lcyI6W10sIlRhc2tzIjpbeyIkaWQiOiIxNjYiLCJHcm91cE5hbWUiOm51bGwsIlN0YXJ0RGF0ZSI6IjIwMjEtMDMtMTJUMDA6MDA6MDAiLCJFbmREYXRlIjoiMjAyMS0wMy0xNFQyMzo1OTowMCIsIlBlcmNlbnRhZ2VDb21wbGV0ZSI6bnVsbCwiU3R5bGUiOnsiJGlkIjoiMTY3IiwiU2hhcGUiOjcsIlNoYXBlVGhpY2tuZXNzIjoxLCJEdXJhdGlvbkZvcm1hdCI6MCwiSW5jbHVkZU5vbldvcmtpbmdEYXlzSW5EdXJhdGlvbiI6ZmFsc2UsIlBlcmNlbnRhZ2VDb21wbGV0ZVN0eWxlIjp7IiRpZCI6IjE2OCIsIkZvbnRTZXR0aW5ncyI6eyIkaWQiOiIxNjkiLCJGb250U2l6ZSI6MTAsIkZvbnROYW1lIjoiQ2FsaWJyaSIsIklzQm9sZCI6ZmFsc2UsIklzSXRhbGljIjpmYWxzZSwiSXNVbmRlcmxpbmVkIjpmYWxzZSwiUGFyZW50U3R5bGUiOm51bGx9LCJBdXRvU2l6ZSI6MCwiRm9yZWdyb3VuZCI6eyIkcmVmIjoiODYifSwiTWF4V2lkdGgiOjIwMC4wLCJNYXhIZWlnaHQiOiJJbmZpbml0eSIsIlNtYXJ0Rm9yZWdyb3VuZElzQWN0aXZlIjpmYWxzZSwiSG9yaXpvbnRhbEFsaWdubWVudCI6MCwiVmVydGljYWxBbGlnbm1lbnQiOjAsIlNtYXJ0Rm9yZWdyb3VuZCI6bnVsbCwiQmFja2dyb3VuZEZpbGxUeXBlIjowLCJNYXJnaW4iOnsiJHJlZiI6Ijg4In0sIlBhZGRpbmciOnsiJHJlZiI6Ijg5In0sIkJhY2tncm91bmQiOnsiJGlkIjoiMTcwIiwiQ29sb3IiOnsiJGlkIjoiMTcxIiwiQSI6ODksIlIiOjAsIkciOjAsIkIiOjB9fSwiSXNWaXNpYmxlIjp0cnVlLCJXaWR0aCI6MC4wLCJIZWlnaHQiOjAuMCwiQm9yZGVyU3R5bGUiOnsiJGlkIjoiMTcyIiwiTGluZUNvbG9yIjpudWxsLCJMaW5lV2VpZ2h0IjowLjAsIkxpbmVUeXBlIjowLCJQYXJlbnRTdHlsZSI6bnVsbH0sIlBhcmVudFN0eWxlIjpudWxsfSwiRHVyYXRpb25TdHlsZSI6eyIkaWQiOiIxNzMiLCJGb250U2V0dGluZ3MiOnsiJGlkIjoiMTc0IiwiRm9udFNpemUiOjEwLCJGb250TmFtZSI6IkNhbGlicmkiLCJJc0JvbGQiOmZhbHNlLCJJc0l0YWxpYyI6ZmFsc2UsIklzVW5kZXJsaW5lZCI6ZmFsc2UsIlBhcmVudFN0eWxlIjpudWxsfSwiQXV0b1NpemUiOjAsIkZvcmVncm91bmQiOnsiJGlkIjoiMTc1IiwiQ29sb3IiOnsiJGlkIjoiMTc2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HJlZiI6Ijk1In0sIlBhZGRpbmciOnsiJHJlZiI6Ijk2In0sIkJhY2tncm91bmQiOnsiJGlkIjoiMTc3IiwiQ29sb3IiOnsiJHJlZiI6IjE3MSJ9fSwiSXNWaXNpYmxlIjp0cnVlLCJXaWR0aCI6MC4wLCJIZWlnaHQiOjAuMCwiQm9yZGVyU3R5bGUiOnsiJGlkIjoiMTc4IiwiTGluZUNvbG9yIjpudWxsLCJMaW5lV2VpZ2h0IjowLjAsIkxpbmVUeXBlIjowLCJQYXJlbnRTdHlsZSI6bnVsbH0sIlBhcmVudFN0eWxlIjpudWxsfSwiSG9yaXpvbnRhbENvbm5lY3RvclN0eWxlIjp7IiRpZCI6IjE3OSIsIkxpbmVDb2xvciI6eyIkaWQiOiIxODAiLCIkdHlwZSI6Ik5MUkUuQ29tbW9uLkRvbS5Tb2xpZENvbG9yQnJ1c2gsIE5MUkUuQ29tbW9uIiwiQ29sb3IiOnsiJGlkIjoiMTgxIiwiQSI6MjU1LCJSIjoyMDQsIkciOjIwNCwiQiI6MjA0fX0sIkxpbmVXZWlnaHQiOjEuMCwiTGluZVR5cGUiOjAsIlBhcmVudFN0eWxlIjpudWxsfSwiVmVydGljYWxDb25uZWN0b3JTdHlsZSI6eyIkaWQiOiIxODIiLCJMaW5lQ29sb3IiOnsiJGlkIjoiMTgzIiwiJHR5cGUiOiJOTFJFLkNvbW1vbi5Eb20uU29saWRDb2xvckJydXNoLCBOTFJFLkNvbW1vbiIsIkNvbG9yIjp7IiRpZCI6IjE4NCIsIkEiOjI1NSwiUiI6MjA0LCJHIjoyMDQsIkIiOjIwNH19LCJMaW5lV2VpZ2h0IjowLjAsIkxpbmVUeXBlIjowLCJQYXJlbnRTdHlsZSI6bnVsbH0sIk1hcmdpbiI6bnVsbCwiU3RhcnREYXRlUG9zaXRpb24iOjQsIkVuZERhdGVQb3NpdGlvbiI6NCwiRGF0ZUlzVmlzaWJsZSI6dHJ1ZSwiVGl0bGVQb3NpdGlvbiI6NSwiRHVyYXRpb25Qb3NpdGlvbiI6NiwiUGVyY2VudGFnZUNvbXBsZXRlZFBvc2l0aW9uIjo2LCJTcGFjaW5nIjo1LCJJc0JlbG93VGltZWJhbmQiOmZhbHNlLCJQZXJjZW50YWdlQ29tcGxldGVTaGFwZU9wYWNpdHkiOjM1LCJTaGFwZVN0eWxlIjp7IiRpZCI6IjE4NSIsIk1hcmdpbiI6eyIkcmVmIjoiMTA1In0sIlBhZGRpbmciOnsiJHJlZiI6IjEwNiJ9LCJCYWNrZ3JvdW5kIjp7IiRpZCI6IjE4NiIsIkNvbG9yIjp7IiRpZCI6IjE4NyIsIkEiOjI1NSwiUiI6MTc4LCJHIjoxNCwiQiI6MTh9fSwiSXNWaXNpYmxlIjp0cnVlLCJXaWR0aCI6MC4wLCJIZWlnaHQiOjE2LjAsIkJvcmRlclN0eWxlIjp7IiRpZCI6IjE4OCIsIkxpbmVDb2xvciI6eyIkaWQiOiIxODkiLCIkdHlwZSI6Ik5MUkUuQ29tbW9uLkRvbS5Tb2xpZENvbG9yQnJ1c2gsIE5MUkUuQ29tbW9uIiwiQ29sb3IiOnsiJGlkIjoiMTkwIiwiQSI6MjU1LCJSIjoyNTUsIkciOjAsIkIiOjB9fSwiTGluZVdlaWdodCI6MC4wLCJMaW5lVHlwZSI6MCwiUGFyZW50U3R5bGUiOm51bGx9LCJQYXJlbnRTdHlsZSI6bnVsbH0sIlRpdGxlU3R5bGUiOnsiJGlkIjoiMTkxIiwiRm9udFNldHRpbmdzIjp7IiRpZCI6IjE5MiIsIkZvbnRTaXplIjoxMSwiRm9udE5hbWUiOiJDYWxpYnJpIiwiSXNCb2xkIjp0cnVlLCJJc0l0YWxpYyI6ZmFsc2UsIklzVW5kZXJsaW5lZCI6ZmFsc2UsIlBhcmVudFN0eWxlIjpudWxsfSwiQXV0b1NpemUiOjAsIkZvcmVncm91bmQiOnsiJGlkIjoiMTkzIiwiQ29sb3IiOnsiJGlkIjoiMTk0IiwiQSI6MjU1LCJSIjowLCJHIjowLCJCIjowfX0sIk1heFdpZHRoIjo5NjAuMCwiTWF4SGVpZ2h0IjoiSW5maW5pdHkiLCJTbWFydEZvcmVncm91bmRJc0FjdGl2ZSI6ZmFsc2UsIkhvcml6b250YWxBbGlnbm1lbnQiOjAsIlZlcnRpY2FsQWxpZ25tZW50IjowLCJTbWFydEZvcmVncm91bmQiOm51bGwsIkJhY2tncm91bmRGaWxsVHlwZSI6MCwiTWFyZ2luIjp7IiRyZWYiOiIxMTYifSwiUGFkZGluZyI6eyIkcmVmIjoiMTE3In0sIkJhY2tncm91bmQiOnsiJGlkIjoiMTk1IiwiQ29sb3IiOnsiJGlkIjoiMTk2IiwiQSI6MCwiUiI6MjU1LCJHIjoyNTUsIkIiOjI1NX19LCJJc1Zpc2libGUiOnRydWUsIldpZHRoIjowLjAsIkhlaWdodCI6MC4wLCJCb3JkZXJTdHlsZSI6eyIkaWQiOiIxOTciLCJMaW5lQ29sb3IiOm51bGwsIkxpbmVXZWlnaHQiOjAuMCwiTGluZVR5cGUiOjAsIlBhcmVudFN0eWxlIjpudWxsfSwiUGFyZW50U3R5bGUiOm51bGx9LCJEYXRlU3R5bGUiOnsiJGlkIjoiMTk4IiwiRm9udFNldHRpbmdzIjp7IiRpZCI6IjE5OSIsIkZvbnRTaXplIjoxMCwiRm9udE5hbWUiOiJDYWxpYnJpIiwiSXNCb2xkIjpmYWxzZSwiSXNJdGFsaWMiOmZhbHNlLCJJc1VuZGVybGluZWQiOmZhbHNlLCJQYXJlbnRTdHlsZSI6bnVsbH0sIkF1dG9TaXplIjowLCJGb3JlZ3JvdW5kIjp7IiRpZCI6IjIwMCIsIkNvbG9yIjp7IiRpZCI6IjIwM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HJlZiI6IjEyMyJ9LCJQYWRkaW5nIjp7IiRyZWYiOiIxMjQifSwiQmFja2dyb3VuZCI6eyIkaWQiOiIyMDIiLCJDb2xvciI6eyIkaWQiOiIyMDMiLCJBIjowLCJSIjoyNTUsIkciOjI1NSwiQiI6MjU1fX0sIklzVmlzaWJsZSI6dHJ1ZSwiV2lkdGgiOjAuMCwiSGVpZ2h0IjowLjAsIkJvcmRlclN0eWxlIjp7IiRpZCI6IjIwNCIsIkxpbmVDb2xvciI6bnVsbCwiTGluZVdlaWdodCI6MC4wLCJMaW5lVHlwZSI6MCwiUGFyZW50U3R5bGUiOm51bGx9LCJQYXJlbnRTdHlsZSI6bnVsbH0sIkRhdGVGb3JtYXQiOnsiJHJlZiI6IjEyNiJ9LCJXZWVrTnVtYmVyaW5nIjp7IiRpZCI6IjIwNSIsIkZvcm1hdCI6MCwiSXNWaXNpYmxlIjpmYWxzZSwiTGFzdEtub3duVmlzaWJpbGl0eVN0YXRlIjpmYWxzZX0sIklzVmlzaWJsZSI6dHJ1ZSwiUGFyZW50U3R5bGUiOm51bGx9LCJJbmRleCI6MCwiU21hcnREdXJhdGlvbkFjdGl2YXRlZCI6ZmFsc2UsIkRhdGVGb3JtYXQiOnsiJHJlZiI6IjEyNiJ9LCJXZWVrTnVtYmVyaW5nIjp7IiRpZCI6IjIwNiIsIkZvcm1hdCI6MCwiSXNWaXNpYmxlIjpmYWxzZSwiTGFzdEtub3duVmlzaWJpbGl0eVN0YXRlIjpmYWxzZX0sIklkIjoiZTc0ZDNlNzEtMDRiNi00NDNmLWE4ZDgtN2UyNmNhNzQ0ZGE3IiwiSW1wb3J0SWQiOm51bGwsIlRpdGxlIjoiVDQgKyBUNCBCIiwiTm90ZSI6ImUxeHlkR1l4WEdGdWMybGNZVzV6YVdOd1p6RXlOVEpjZFdNeFhHaDBiV0YxZEhOd1hHUmxabVl5ZTF4bWIyNTBkR0pzZTF4bU1GeG1ZMmhoY25ObGREQWdWR2x0WlhNZ1RtVjNJRkp2YldGdU8zMTdYR1l5WEdaamFHRnljMlYwTUNCVFpXZHZaU0JWU1R0OWZYdGNZMjlzYjNKMFlteGNjbVZrTUZ4bmNtVmxiakJjWW14MVpUQTdYSEpsWkRJMU5WeG5jbVZsYmpJMU5WeGliSFZsTWpVMU8xeHlaV1ExTVZ4bmNtVmxialV4WEdKc2RXVTFNVHQ5WEd4dlkyaGNhR2xqYUZ4a1ltTm9YSEJoY21SY2NHeGhhVzVjYkhSeWNHRnlYR2wwWVhBd2UxeHNZVzVuTVRBek0xeG1jekU0WEdZeVhHTm1NaUJjWTJZeVhIRnNlMXhtTWlCN1hHeGhibWN4TURRMlhHeDBjbU5vSURFeUlHRWdNVFFnWkdVZ2JXRnlYQ2RsTjI5OVhHeHBNRnh5YVRCY2MyRXdYSE5pTUZ4bWFUQmNjV3hjY0dGeWZRMEtmUTBLZlE9PSIsIkh5cGVybGluayI6eyIkaWQiOiIyMDciLCJBZGRyZXNzIjoiIiwiU3ViQWRkcmVzcyI6IiJ9LCJJc0NoYW5nZWQiOmZhbHNlLCJJc05ldyI6ZmFsc2V9LHsiJGlkIjoiMjA4IiwiR3JvdXBOYW1lIjpudWxsLCJTdGFydERhdGUiOiIyMDIxLTAzLTI2VDAwOjAwOjAwIiwiRW5kRGF0ZSI6IjIwMjEtMDMtMjhUMjM6NTk6MDAiLCJQZXJjZW50YWdlQ29tcGxldGUiOm51bGwsIlN0eWxlIjp7IiRpZCI6IjIwOSIsIlNoYXBlIjo3LCJTaGFwZVRoaWNrbmVzcyI6MSwiRHVyYXRpb25Gb3JtYXQiOjAsIkluY2x1ZGVOb25Xb3JraW5nRGF5c0luRHVyYXRpb24iOmZhbHNlLCJQZXJjZW50YWdlQ29tcGxldGVTdHlsZSI6eyIkaWQiOiIyMTAiLCJGb250U2V0dGluZ3MiOnsiJGlkIjoiMjExIiwiRm9udFNpemUiOjEwLCJGb250TmFtZSI6IkNhbGlicmkiLCJJc0JvbGQiOmZhbHNlLCJJc0l0YWxpYyI6ZmFsc2UsIklzVW5kZXJsaW5lZCI6ZmFsc2UsIlBhcmVudFN0eWxlIjpudWxsfSwiQXV0b1NpemUiOjAsIkZvcmVncm91bmQiOnsiJHJlZiI6Ijg2In0sIk1heFdpZHRoIjoyMDAuMCwiTWF4SGVpZ2h0IjoiSW5maW5pdHkiLCJTbWFydEZvcmVncm91bmRJc0FjdGl2ZSI6ZmFsc2UsIkhvcml6b250YWxBbGlnbm1lbnQiOjAsIlZlcnRpY2FsQWxpZ25tZW50IjowLCJTbWFydEZvcmVncm91bmQiOm51bGwsIkJhY2tncm91bmRGaWxsVHlwZSI6MCwiTWFyZ2luIjp7IiRyZWYiOiI4OCJ9LCJQYWRkaW5nIjp7IiRyZWYiOiI4OSJ9LCJCYWNrZ3JvdW5kIjp7IiRpZCI6IjIxMiIsIkNvbG9yIjp7IiRpZCI6IjIxMyIsIkEiOjg5LCJSIjowLCJHIjowLCJCIjowfX0sIklzVmlzaWJsZSI6dHJ1ZSwiV2lkdGgiOjAuMCwiSGVpZ2h0IjowLjAsIkJvcmRlclN0eWxlIjp7IiRpZCI6IjIxNCIsIkxpbmVDb2xvciI6bnVsbCwiTGluZVdlaWdodCI6MC4wLCJMaW5lVHlwZSI6MCwiUGFyZW50U3R5bGUiOm51bGx9LCJQYXJlbnRTdHlsZSI6bnVsbH0sIkR1cmF0aW9uU3R5bGUiOnsiJGlkIjoiMjE1IiwiRm9udFNldHRpbmdzIjp7IiRpZCI6IjIxNiIsIkZvbnRTaXplIjoxMCwiRm9udE5hbWUiOiJDYWxpYnJpIiwiSXNCb2xkIjpmYWxzZSwiSXNJdGFsaWMiOmZhbHNlLCJJc1VuZGVybGluZWQiOmZhbHNlLCJQYXJlbnRTdHlsZSI6bnVsbH0sIkF1dG9TaXplIjowLCJGb3JlZ3JvdW5kIjp7IiRpZCI6IjIxNyIsIkNvbG9yIjp7IiRpZCI6IjIxO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yZWYiOiI5NSJ9LCJQYWRkaW5nIjp7IiRyZWYiOiI5NiJ9LCJCYWNrZ3JvdW5kIjp7IiRpZCI6IjIxOSIsIkNvbG9yIjp7IiRyZWYiOiIyMTMifX0sIklzVmlzaWJsZSI6dHJ1ZSwiV2lkdGgiOjAuMCwiSGVpZ2h0IjowLjAsIkJvcmRlclN0eWxlIjp7IiRpZCI6IjIyMCIsIkxpbmVDb2xvciI6bnVsbCwiTGluZVdlaWdodCI6MC4wLCJMaW5lVHlwZSI6MCwiUGFyZW50U3R5bGUiOm51bGx9LCJQYXJlbnRTdHlsZSI6bnVsbH0sIkhvcml6b250YWxDb25uZWN0b3JTdHlsZSI6eyIkaWQiOiIyMjEiLCJMaW5lQ29sb3IiOnsiJGlkIjoiMjIyIiwiJHR5cGUiOiJOTFJFLkNvbW1vbi5Eb20uU29saWRDb2xvckJydXNoLCBOTFJFLkNvbW1vbiIsIkNvbG9yIjp7IiRpZCI6IjIyMyIsIkEiOjI1NSwiUiI6MjA0LCJHIjoyMDQsIkIiOjIwNH19LCJMaW5lV2VpZ2h0IjoxLjAsIkxpbmVUeXBlIjowLCJQYXJlbnRTdHlsZSI6bnVsbH0sIlZlcnRpY2FsQ29ubmVjdG9yU3R5bGUiOnsiJGlkIjoiMjI0IiwiTGluZUNvbG9yIjp7IiRpZCI6IjIyNSIsIiR0eXBlIjoiTkxSRS5Db21tb24uRG9tLlNvbGlkQ29sb3JCcnVzaCwgTkxSRS5Db21tb24iLCJDb2xvciI6eyIkaWQiOiIyMjYiLCJBIjoyNTUsIlIiOjIwNCwiRyI6MjA0LCJCIjoyMDR9fSwiTGluZVdlaWdodCI6MC4wLCJMaW5lVHlwZSI6MCwiUGFyZW50U3R5bGUiOm51bGx9LCJNYXJnaW4iOm51bGwsIlN0YXJ0RGF0ZVBvc2l0aW9uIjo0LCJFbmREYXRlUG9zaXRpb24iOjQsIkRhdGVJc1Zpc2libGUiOnRydWUsIlRpdGxlUG9zaXRpb24iOjUsIkR1cmF0aW9uUG9zaXRpb24iOjYsIlBlcmNlbnRhZ2VDb21wbGV0ZWRQb3NpdGlvbiI6NiwiU3BhY2luZyI6NSwiSXNCZWxvd1RpbWViYW5kIjpmYWxzZSwiUGVyY2VudGFnZUNvbXBsZXRlU2hhcGVPcGFjaXR5IjozNSwiU2hhcGVTdHlsZSI6eyIkaWQiOiIyMjciLCJNYXJnaW4iOnsiJHJlZiI6IjEwNSJ9LCJQYWRkaW5nIjp7IiRyZWYiOiIxMDYifSwiQmFja2dyb3VuZCI6eyIkaWQiOiIyMjgiLCJDb2xvciI6eyIkaWQiOiIyMjkiLCJBIjoyNTUsIlIiOjE3OCwiRyI6MTQsIkIiOjE4fX0sIklzVmlzaWJsZSI6dHJ1ZSwiV2lkdGgiOjAuMCwiSGVpZ2h0IjoxNi4wLCJCb3JkZXJTdHlsZSI6eyIkaWQiOiIyMzAiLCJMaW5lQ29sb3IiOnsiJGlkIjoiMjMxIiwiJHR5cGUiOiJOTFJFLkNvbW1vbi5Eb20uU29saWRDb2xvckJydXNoLCBOTFJFLkNvbW1vbiIsIkNvbG9yIjp7IiRpZCI6IjIzMiIsIkEiOjI1NSwiUiI6MjU1LCJHIjowLCJCIjowfX0sIkxpbmVXZWlnaHQiOjAuMCwiTGluZVR5cGUiOjAsIlBhcmVudFN0eWxlIjpudWxsfSwiUGFyZW50U3R5bGUiOm51bGx9LCJUaXRsZVN0eWxlIjp7IiRpZCI6IjIzMyIsIkZvbnRTZXR0aW5ncyI6eyIkaWQiOiIyMzQiLCJGb250U2l6ZSI6MTEsIkZvbnROYW1lIjoiQ2FsaWJyaSIsIklzQm9sZCI6dHJ1ZSwiSXNJdGFsaWMiOmZhbHNlLCJJc1VuZGVybGluZWQiOmZhbHNlLCJQYXJlbnRTdHlsZSI6bnVsbH0sIkF1dG9TaXplIjowLCJGb3JlZ3JvdW5kIjp7IiRpZCI6IjIzNSIsIkNvbG9yIjp7IiRpZCI6IjIzNiIsIkEiOjI1NSwiUiI6MCwiRyI6MCwiQiI6MH19LCJNYXhXaWR0aCI6NzIwLjAsIk1heEhlaWdodCI6IkluZmluaXR5IiwiU21hcnRGb3JlZ3JvdW5kSXNBY3RpdmUiOmZhbHNlLCJIb3Jpem9udGFsQWxpZ25tZW50IjowLCJWZXJ0aWNhbEFsaWdubWVudCI6MCwiU21hcnRGb3JlZ3JvdW5kIjpudWxsLCJCYWNrZ3JvdW5kRmlsbFR5cGUiOjAsIk1hcmdpbiI6eyIkcmVmIjoiMTE2In0sIlBhZGRpbmciOnsiJHJlZiI6IjExNyJ9LCJCYWNrZ3JvdW5kIjp7IiRpZCI6IjIzNyIsIkNvbG9yIjp7IiRpZCI6IjIzOCIsIkEiOjAsIlIiOjI1NSwiRyI6MjU1LCJCIjoyNTV9fSwiSXNWaXNpYmxlIjp0cnVlLCJXaWR0aCI6MC4wLCJIZWlnaHQiOjAuMCwiQm9yZGVyU3R5bGUiOnsiJGlkIjoiMjM5IiwiTGluZUNvbG9yIjpudWxsLCJMaW5lV2VpZ2h0IjowLjAsIkxpbmVUeXBlIjowLCJQYXJlbnRTdHlsZSI6bnVsbH0sIlBhcmVudFN0eWxlIjpudWxsfSwiRGF0ZVN0eWxlIjp7IiRpZCI6IjI0MCIsIkZvbnRTZXR0aW5ncyI6eyIkaWQiOiIyNDEiLCJGb250U2l6ZSI6MTAsIkZvbnROYW1lIjoiQ2FsaWJyaSIsIklzQm9sZCI6ZmFsc2UsIklzSXRhbGljIjpmYWxzZSwiSXNVbmRlcmxpbmVkIjpmYWxzZSwiUGFyZW50U3R5bGUiOm51bGx9LCJBdXRvU2l6ZSI6MCwiRm9yZWdyb3VuZCI6eyIkaWQiOiIyNDIiLCJDb2xvciI6eyIkaWQiOiIyNDM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yZWYiOiIxMjMifSwiUGFkZGluZyI6eyIkcmVmIjoiMTI0In0sIkJhY2tncm91bmQiOnsiJGlkIjoiMjQ0IiwiQ29sb3IiOnsiJGlkIjoiMjQ1IiwiQSI6MCwiUiI6MjU1LCJHIjoyNTUsIkIiOjI1NX19LCJJc1Zpc2libGUiOnRydWUsIldpZHRoIjowLjAsIkhlaWdodCI6MC4wLCJCb3JkZXJTdHlsZSI6eyIkaWQiOiIyNDYiLCJMaW5lQ29sb3IiOm51bGwsIkxpbmVXZWlnaHQiOjAuMCwiTGluZVR5cGUiOjAsIlBhcmVudFN0eWxlIjpudWxsfSwiUGFyZW50U3R5bGUiOm51bGx9LCJEYXRlRm9ybWF0Ijp7IiRyZWYiOiIxMjYifSwiV2Vla051bWJlcmluZyI6eyIkaWQiOiIyNDciLCJGb3JtYXQiOjAsIklzVmlzaWJsZSI6ZmFsc2UsIkxhc3RLbm93blZpc2liaWxpdHlTdGF0ZSI6ZmFsc2V9LCJJc1Zpc2libGUiOnRydWUsIlBhcmVudFN0eWxlIjpudWxsfSwiSW5kZXgiOjEsIlNtYXJ0RHVyYXRpb25BY3RpdmF0ZWQiOmZhbHNlLCJEYXRlRm9ybWF0Ijp7IiRyZWYiOiIxMjYifSwiV2Vla051bWJlcmluZyI6eyIkaWQiOiIyNDgiLCJGb3JtYXQiOjAsIklzVmlzaWJsZSI6ZmFsc2UsIkxhc3RLbm93blZpc2liaWxpdHlTdGF0ZSI6ZmFsc2V9LCJJZCI6ImFkMmE0YzZhLTkxYjQtNGVhYS04MjZkLTc1ZGRiNzY2ZTYxZSIsIkltcG9ydElkIjpudWxsLCJUaXRsZSI6IlQ0IEIgc296aW5oYSBvbmxpbmUgXCJlbWVyZ2VuY2lhbFwiIiwiTm90ZSI6ImUxeHlkR1l4WEdGdWMybGNZVzV6YVdOd1p6RXlOVEpjZFdNeFhHaDBiV0YxZEhOd1hHUmxabVl5ZTF4bWIyNTBkR0pzZTF4bU1GeG1ZMmhoY25ObGREQWdWR2x0WlhNZ1RtVjNJRkp2YldGdU8zMTdYR1l5WEdaamFHRnljMlYwTUNCVFpXZHZaU0JWU1R0OWZYdGNZMjlzYjNKMFlteGNjbVZrTUZ4bmNtVmxiakJjWW14MVpUQTdYSEpsWkRJMU5WeG5jbVZsYmpJMU5WeGliSFZsTWpVMU8xeHlaV1ExTVZ4bmNtVmxialV4WEdKc2RXVTFNVHQ5WEd4dlkyaGNhR2xqYUZ4a1ltTm9YSEJoY21SY2NHeGhhVzVjYkhSeWNHRnlYR2wwWVhBd2UxeHNZVzVuTVRBek0xeG1jekU0WEdZeVhHTm1NaUJjWTJZeVhIRnNlMXhtTWlCN1hHeGhibWN4TURRMlhHeDBjbU5vSURJMklHRWdNamdnWkdVZ2JXRnlYQ2RsTjI5OVhHeHBNRnh5YVRCY2MyRXdYSE5pTUZ4bWFUQmNjV3hjY0dGeWZRMEtmUTBLZlE9PSIsIkh5cGVybGluayI6eyIkaWQiOiIyNDkiLCJBZGRyZXNzIjoiIiwiU3ViQWRkcmVzcyI6IiJ9LCJJc0NoYW5nZWQiOmZhbHNlLCJJc05ldyI6ZmFsc2V9LHsiJGlkIjoiMjUwIiwiR3JvdXBOYW1lIjpudWxsLCJTdGFydERhdGUiOiIyMDIxLTA0LTA5VDAwOjAwOjAwIiwiRW5kRGF0ZSI6IjIwMjEtMDQtMTFUMjM6NTk6MDAiLCJQZXJjZW50YWdlQ29tcGxldGUiOm51bGwsIlN0eWxlIjp7IiRpZCI6IjI1MSIsIlNoYXBlIjo3LCJTaGFwZVRoaWNrbmVzcyI6MSwiRHVyYXRpb25Gb3JtYXQiOjAsIkluY2x1ZGVOb25Xb3JraW5nRGF5c0luRHVyYXRpb24iOmZhbHNlLCJQZXJjZW50YWdlQ29tcGxldGVTdHlsZSI6eyIkaWQiOiIyNTIiLCJGb250U2V0dGluZ3MiOnsiJGlkIjoiMjUzIiwiRm9udFNpemUiOjEwLCJGb250TmFtZSI6IkNhbGlicmkiLCJJc0JvbGQiOmZhbHNlLCJJc0l0YWxpYyI6ZmFsc2UsIklzVW5kZXJsaW5lZCI6ZmFsc2UsIlBhcmVudFN0eWxlIjpudWxsfSwiQXV0b1NpemUiOjAsIkZvcmVncm91bmQiOnsiJHJlZiI6Ijg2In0sIk1heFdpZHRoIjoyMDAuMCwiTWF4SGVpZ2h0IjoiSW5maW5pdHkiLCJTbWFydEZvcmVncm91bmRJc0FjdGl2ZSI6ZmFsc2UsIkhvcml6b250YWxBbGlnbm1lbnQiOjAsIlZlcnRpY2FsQWxpZ25tZW50IjowLCJTbWFydEZvcmVncm91bmQiOm51bGwsIkJhY2tncm91bmRGaWxsVHlwZSI6MCwiTWFyZ2luIjp7IiRyZWYiOiI4OCJ9LCJQYWRkaW5nIjp7IiRyZWYiOiI4OSJ9LCJCYWNrZ3JvdW5kIjp7IiRpZCI6IjI1NCIsIkNvbG9yIjp7IiRpZCI6IjI1NSIsIkEiOjg5LCJSIjowLCJHIjowLCJCIjowfX0sIklzVmlzaWJsZSI6dHJ1ZSwiV2lkdGgiOjAuMCwiSGVpZ2h0IjowLjAsIkJvcmRlclN0eWxlIjp7IiRpZCI6IjI1NiIsIkxpbmVDb2xvciI6bnVsbCwiTGluZVdlaWdodCI6MC4wLCJMaW5lVHlwZSI6MCwiUGFyZW50U3R5bGUiOm51bGx9LCJQYXJlbnRTdHlsZSI6bnVsbH0sIkR1cmF0aW9uU3R5bGUiOnsiJGlkIjoiMjU3IiwiRm9udFNldHRpbmdzIjp7IiRpZCI6IjI1OCIsIkZvbnRTaXplIjoxMCwiRm9udE5hbWUiOiJDYWxpYnJpIiwiSXNCb2xkIjpmYWxzZSwiSXNJdGFsaWMiOmZhbHNlLCJJc1VuZGVybGluZWQiOmZhbHNlLCJQYXJlbnRTdHlsZSI6bnVsbH0sIkF1dG9TaXplIjowLCJGb3JlZ3JvdW5kIjp7IiRpZCI6IjI1OSIsIkNvbG9yIjp7IiRpZCI6IjI2M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yZWYiOiI5NSJ9LCJQYWRkaW5nIjp7IiRyZWYiOiI5NiJ9LCJCYWNrZ3JvdW5kIjp7IiRpZCI6IjI2MSIsIkNvbG9yIjp7IiRyZWYiOiIyNTUifX0sIklzVmlzaWJsZSI6dHJ1ZSwiV2lkdGgiOjAuMCwiSGVpZ2h0IjowLjAsIkJvcmRlclN0eWxlIjp7IiRpZCI6IjI2MiIsIkxpbmVDb2xvciI6bnVsbCwiTGluZVdlaWdodCI6MC4wLCJMaW5lVHlwZSI6MCwiUGFyZW50U3R5bGUiOm51bGx9LCJQYXJlbnRTdHlsZSI6bnVsbH0sIkhvcml6b250YWxDb25uZWN0b3JTdHlsZSI6eyIkaWQiOiIyNjMiLCJMaW5lQ29sb3IiOnsiJGlkIjoiMjY0IiwiJHR5cGUiOiJOTFJFLkNvbW1vbi5Eb20uU29saWRDb2xvckJydXNoLCBOTFJFLkNvbW1vbiIsIkNvbG9yIjp7IiRpZCI6IjI2NSIsIkEiOjI1NSwiUiI6MjA0LCJHIjoyMDQsIkIiOjIwNH19LCJMaW5lV2VpZ2h0IjoxLjAsIkxpbmVUeXBlIjowLCJQYXJlbnRTdHlsZSI6bnVsbH0sIlZlcnRpY2FsQ29ubmVjdG9yU3R5bGUiOnsiJGlkIjoiMjY2IiwiTGluZUNvbG9yIjp7IiRpZCI6IjI2NyIsIiR0eXBlIjoiTkxSRS5Db21tb24uRG9tLlNvbGlkQ29sb3JCcnVzaCwgTkxSRS5Db21tb24iLCJDb2xvciI6eyIkaWQiOiIyNjgiLCJBIjoyNTUsIlIiOjIwNCwiRyI6MjA0LCJCIjoyMDR9fSwiTGluZVdlaWdodCI6MC4wLCJMaW5lVHlwZSI6MCwiUGFyZW50U3R5bGUiOm51bGx9LCJNYXJnaW4iOm51bGwsIlN0YXJ0RGF0ZVBvc2l0aW9uIjo0LCJFbmREYXRlUG9zaXRpb24iOjQsIkRhdGVJc1Zpc2libGUiOnRydWUsIlRpdGxlUG9zaXRpb24iOjUsIkR1cmF0aW9uUG9zaXRpb24iOjYsIlBlcmNlbnRhZ2VDb21wbGV0ZWRQb3NpdGlvbiI6NiwiU3BhY2luZyI6NSwiSXNCZWxvd1RpbWViYW5kIjpmYWxzZSwiUGVyY2VudGFnZUNvbXBsZXRlU2hhcGVPcGFjaXR5IjozNSwiU2hhcGVTdHlsZSI6eyIkaWQiOiIyNjkiLCJNYXJnaW4iOnsiJHJlZiI6IjEwNSJ9LCJQYWRkaW5nIjp7IiRyZWYiOiIxMDYifSwiQmFja2dyb3VuZCI6eyIkaWQiOiIyNzAiLCJDb2xvciI6eyIkaWQiOiIyNzEiLCJBIjoyNTUsIlIiOjAsIkciOjExNCwiQiI6MTg4fX0sIklzVmlzaWJsZSI6dHJ1ZSwiV2lkdGgiOjAuMCwiSGVpZ2h0IjoxNi4wLCJCb3JkZXJTdHlsZSI6eyIkaWQiOiIyNzIiLCJMaW5lQ29sb3IiOnsiJGlkIjoiMjczIiwiJHR5cGUiOiJOTFJFLkNvbW1vbi5Eb20uU29saWRDb2xvckJydXNoLCBOTFJFLkNvbW1vbiIsIkNvbG9yIjp7IiRpZCI6IjI3NCIsIkEiOjI1NSwiUiI6MjU1LCJHIjowLCJCIjowfX0sIkxpbmVXZWlnaHQiOjAuMCwiTGluZVR5cGUiOjAsIlBhcmVudFN0eWxlIjpudWxsfSwiUGFyZW50U3R5bGUiOm51bGx9LCJUaXRsZVN0eWxlIjp7IiRpZCI6IjI3NSIsIkZvbnRTZXR0aW5ncyI6eyIkaWQiOiIyNzYiLCJGb250U2l6ZSI6MTEsIkZvbnROYW1lIjoiQ2FsaWJyaSIsIklzQm9sZCI6dHJ1ZSwiSXNJdGFsaWMiOmZhbHNlLCJJc1VuZGVybGluZWQiOmZhbHNlLCJQYXJlbnRTdHlsZSI6bnVsbH0sIkF1dG9TaXplIjowLCJGb3JlZ3JvdW5kIjp7IiRpZCI6IjI3NyIsIkNvbG9yIjp7IiRpZCI6IjI3OCIsIkEiOjI1NSwiUiI6MCwiRyI6MCwiQiI6MH19LCJNYXhXaWR0aCI6OTYwLjAsIk1heEhlaWdodCI6IkluZmluaXR5IiwiU21hcnRGb3JlZ3JvdW5kSXNBY3RpdmUiOmZhbHNlLCJIb3Jpem9udGFsQWxpZ25tZW50IjowLCJWZXJ0aWNhbEFsaWdubWVudCI6MCwiU21hcnRGb3JlZ3JvdW5kIjpudWxsLCJCYWNrZ3JvdW5kRmlsbFR5cGUiOjAsIk1hcmdpbiI6eyIkcmVmIjoiMTE2In0sIlBhZGRpbmciOnsiJHJlZiI6IjExNyJ9LCJCYWNrZ3JvdW5kIjp7IiRpZCI6IjI3OSIsIkNvbG9yIjp7IiRpZCI6IjI4MCIsIkEiOjAsIlIiOjI1NSwiRyI6MjU1LCJCIjoyNTV9fSwiSXNWaXNpYmxlIjp0cnVlLCJXaWR0aCI6MC4wLCJIZWlnaHQiOjAuMCwiQm9yZGVyU3R5bGUiOnsiJGlkIjoiMjgxIiwiTGluZUNvbG9yIjpudWxsLCJMaW5lV2VpZ2h0IjowLjAsIkxpbmVUeXBlIjowLCJQYXJlbnRTdHlsZSI6bnVsbH0sIlBhcmVudFN0eWxlIjpudWxsfSwiRGF0ZVN0eWxlIjp7IiRpZCI6IjI4MiIsIkZvbnRTZXR0aW5ncyI6eyIkaWQiOiIyODMiLCJGb250U2l6ZSI6MTAsIkZvbnROYW1lIjoiQ2FsaWJyaSIsIklzQm9sZCI6ZmFsc2UsIklzSXRhbGljIjpmYWxzZSwiSXNVbmRlcmxpbmVkIjpmYWxzZSwiUGFyZW50U3R5bGUiOm51bGx9LCJBdXRvU2l6ZSI6MCwiRm9yZWdyb3VuZCI6eyIkaWQiOiIyODQiLCJDb2xvciI6eyIkaWQiOiIyODU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yZWYiOiIxMjMifSwiUGFkZGluZyI6eyIkcmVmIjoiMTI0In0sIkJhY2tncm91bmQiOnsiJGlkIjoiMjg2IiwiQ29sb3IiOnsiJGlkIjoiMjg3IiwiQSI6MCwiUiI6MjU1LCJHIjoyNTUsIkIiOjI1NX19LCJJc1Zpc2libGUiOnRydWUsIldpZHRoIjowLjAsIkhlaWdodCI6MC4wLCJCb3JkZXJTdHlsZSI6eyIkaWQiOiIyODgiLCJMaW5lQ29sb3IiOm51bGwsIkxpbmVXZWlnaHQiOjAuMCwiTGluZVR5cGUiOjAsIlBhcmVudFN0eWxlIjpudWxsfSwiUGFyZW50U3R5bGUiOm51bGx9LCJEYXRlRm9ybWF0Ijp7IiRyZWYiOiIxMjYifSwiV2Vla051bWJlcmluZyI6eyIkaWQiOiIyODkiLCJGb3JtYXQiOjAsIklzVmlzaWJsZSI6ZmFsc2UsIkxhc3RLbm93blZpc2liaWxpdHlTdGF0ZSI6ZmFsc2V9LCJJc1Zpc2libGUiOnRydWUsIlBhcmVudFN0eWxlIjpudWxsfSwiSW5kZXgiOjIsIlNtYXJ0RHVyYXRpb25BY3RpdmF0ZWQiOmZhbHNlLCJEYXRlRm9ybWF0Ijp7IiRyZWYiOiIxMjYifSwiV2Vla051bWJlcmluZyI6eyIkaWQiOiIyOTAiLCJGb3JtYXQiOjAsIklzVmlzaWJsZSI6ZmFsc2UsIkxhc3RLbm93blZpc2liaWxpdHlTdGF0ZSI6ZmFsc2V9LCJJZCI6IjU1MTU5MjFlLTQwYWMtNDVmMy04OTg0LTlkNDBiNWU5ZDIzNSIsIkltcG9ydElkIjpudWxsLCJUaXRsZSI6IlQ0IEIgKyBUNCIsIk5vdGUiOiJlMXh5ZEdZeFhHRnVjMmxjWVc1emFXTndaekV5TlRKY2RXTXhYR2gwYldGMWRITndYR1JsWm1ZeWUxeG1iMjUwZEdKc2UxeG1NRnhtWTJoaGNuTmxkREFnVkdsdFpYTWdUbVYzSUZKdmJXRnVPMzE3WEdZeVhHWmphR0Z5YzJWME1DQlRaV2R2WlNCVlNUdDlmWHRjWTI5c2IzSjBZbXhjY21Wa01GeG5jbVZsYmpCY1lteDFaVEE3WEhKbFpESTFOVnhuY21WbGJqSTFOVnhpYkhWbE1qVTFPMXh5WldRMU1WeG5jbVZsYmpVeFhHSnNkV1UxTVR0OVhHeHZZMmhjYUdsamFGeGtZbU5vWEhCaGNtUmNjR3hoYVc1Y2JIUnljR0Z5WEdsMFlYQXdlMXhzWVc1bk1UQXpNMXhtY3pFNFhHWXlYR05tTWlCY1kyWXlYSEZzZTF4bU1pQjdYR3hoYm1jeE1EUTJYR3gwY21Ob0lEQTVJR0VnTVRFZ1pHVWdZV0p5YVd4OVhHeHBNRnh5YVRCY2MyRXdYSE5pTUZ4bWFUQmNjV3hjY0dGeWZRMEtmUTBLZlE9PSIsIkh5cGVybGluayI6eyIkaWQiOiIyOTEiLCJBZGRyZXNzIjoiIiwiU3ViQWRkcmVzcyI6IiJ9LCJJc0NoYW5nZWQiOmZhbHNlLCJJc05ldyI6ZmFsc2V9LHsiJGlkIjoiMjkyIiwiR3JvdXBOYW1lIjpudWxsLCJTdGFydERhdGUiOiIyMDIxLTA0LTE2VDAwOjAwOjAwWiIsIkVuZERhdGUiOiIyMDIxLTA0LTE4VDIzOjU5OjAwWiIsIlBlcmNlbnRhZ2VDb21wbGV0ZSI6bnVsbCwiU3R5bGUiOnsiJGlkIjoiMjkzIiwiU2hhcGUiOjcsIlNoYXBlVGhpY2tuZXNzIjoxLCJEdXJhdGlvbkZvcm1hdCI6MCwiSW5jbHVkZU5vbldvcmtpbmdEYXlzSW5EdXJhdGlvbiI6ZmFsc2UsIlBlcmNlbnRhZ2VDb21wbGV0ZVN0eWxlIjp7IiRpZCI6IjI5NCIsIkZvbnRTZXR0aW5ncyI6eyIkaWQiOiIyOTUiLCJGb250U2l6ZSI6MTAsIkZvbnROYW1lIjoiQ2FsaWJyaSIsIklzQm9sZCI6ZmFsc2UsIklzSXRhbGljIjpmYWxzZSwiSXNVbmRlcmxpbmVkIjpmYWxzZSwiUGFyZW50U3R5bGUiOm51bGx9LCJBdXRvU2l6ZSI6MCwiRm9yZWdyb3VuZCI6eyIkcmVmIjoiODYifSwiTWF4V2lkdGgiOjIwMC4wLCJNYXhIZWlnaHQiOiJJbmZpbml0eSIsIlNtYXJ0Rm9yZWdyb3VuZElzQWN0aXZlIjpmYWxzZSwiSG9yaXpvbnRhbEFsaWdubWVudCI6MCwiVmVydGljYWxBbGlnbm1lbnQiOjAsIlNtYXJ0Rm9yZWdyb3VuZCI6bnVsbCwiQmFja2dyb3VuZEZpbGxUeXBlIjowLCJNYXJnaW4iOnsiJHJlZiI6Ijg4In0sIlBhZGRpbmciOnsiJHJlZiI6Ijg5In0sIkJhY2tncm91bmQiOnsiJHJlZiI6IjkwIn0sIklzVmlzaWJsZSI6dHJ1ZSwiV2lkdGgiOjAuMCwiSGVpZ2h0IjowLjAsIkJvcmRlclN0eWxlIjp7IiRpZCI6IjI5NiIsIkxpbmVDb2xvciI6bnVsbCwiTGluZVdlaWdodCI6MC4wLCJMaW5lVHlwZSI6MCwiUGFyZW50U3R5bGUiOm51bGx9LCJQYXJlbnRTdHlsZSI6bnVsbH0sIkR1cmF0aW9uU3R5bGUiOnsiJGlkIjoiMjk3IiwiRm9udFNldHRpbmdzIjp7IiRpZCI6IjI5OCIsIkZvbnRTaXplIjoxMCwiRm9udE5hbWUiOiJDYWxpYnJpIiwiSXNCb2xkIjpmYWxzZSwiSXNJdGFsaWMiOmZhbHNlLCJJc1VuZGVybGluZWQiOmZhbHNlLCJQYXJlbnRTdHlsZSI6bnVsbH0sIkF1dG9TaXplIjowLCJGb3JlZ3JvdW5kIjp7IiRyZWYiOiI5MyJ9LCJNYXhXaWR0aCI6MjAwLjAsIk1heEhlaWdodCI6IkluZmluaXR5IiwiU21hcnRGb3JlZ3JvdW5kSXNBY3RpdmUiOmZhbHNlLCJIb3Jpem9udGFsQWxpZ25tZW50IjowLCJWZXJ0aWNhbEFsaWdubWVudCI6MCwiU21hcnRGb3JlZ3JvdW5kIjpudWxsLCJCYWNrZ3JvdW5kRmlsbFR5cGUiOjAsIk1hcmdpbiI6eyIkcmVmIjoiOTUifSwiUGFkZGluZyI6eyIkcmVmIjoiOTYifSwiQmFja2dyb3VuZCI6eyIkcmVmIjoiOTcifSwiSXNWaXNpYmxlIjp0cnVlLCJXaWR0aCI6MC4wLCJIZWlnaHQiOjAuMCwiQm9yZGVyU3R5bGUiOnsiJGlkIjoiMjk5IiwiTGluZUNvbG9yIjpudWxsLCJMaW5lV2VpZ2h0IjowLjAsIkxpbmVUeXBlIjowLCJQYXJlbnRTdHlsZSI6bnVsbH0sIlBhcmVudFN0eWxlIjpudWxsfSwiSG9yaXpvbnRhbENvbm5lY3RvclN0eWxlIjp7IiRpZCI6IjMwMCIsIkxpbmVDb2xvciI6eyIkcmVmIjoiOTkifSwiTGluZVdlaWdodCI6MS4wLCJMaW5lVHlwZSI6MCwiUGFyZW50U3R5bGUiOm51bGx9LCJWZXJ0aWNhbENvbm5lY3RvclN0eWxlIjp7IiRpZCI6IjMwMSIsIkxpbmVDb2xvciI6eyIkcmVmIjoiMTAyIn0sIkxpbmVXZWlnaHQiOjAuMCwiTGluZVR5cGUiOjAsIlBhcmVudFN0eWxlIjpudWxsfSwiTWFyZ2luIjpudWxsLCJTdGFydERhdGVQb3NpdGlvbiI6NCwiRW5kRGF0ZVBvc2l0aW9uIjo0LCJEYXRlSXNWaXNpYmxlIjp0cnVlLCJUaXRsZVBvc2l0aW9uIjo1LCJEdXJhdGlvblBvc2l0aW9uIjo2LCJQZXJjZW50YWdlQ29tcGxldGVkUG9zaXRpb24iOjYsIlNwYWNpbmciOjUsIklzQmVsb3dUaW1lYmFuZCI6ZmFsc2UsIlBlcmNlbnRhZ2VDb21wbGV0ZVNoYXBlT3BhY2l0eSI6MzUsIlNoYXBlU3R5bGUiOnsiJGlkIjoiMzAyIiwiTWFyZ2luIjp7IiRyZWYiOiIxMDUifSwiUGFkZGluZyI6eyIkcmVmIjoiMTA2In0sIkJhY2tncm91bmQiOnsiJGlkIjoiMzAzIiwiQ29sb3IiOnsiJGlkIjoiMzA0IiwiQSI6MjU1LCJSIjowLCJHIjoxMTQsIkIiOjE4OH19LCJJc1Zpc2libGUiOnRydWUsIldpZHRoIjowLjAsIkhlaWdodCI6MTYuMCwiQm9yZGVyU3R5bGUiOnsiJGlkIjoiMzA1IiwiTGluZUNvbG9yIjp7IiRpZCI6IjMwNiIsIiR0eXBlIjoiTkxSRS5Db21tb24uRG9tLlNvbGlkQ29sb3JCcnVzaCwgTkxSRS5Db21tb24iLCJDb2xvciI6eyIkaWQiOiIzMDciLCJBIjoyNTUsIlIiOjI1NSwiRyI6MCwiQiI6MH19LCJMaW5lV2VpZ2h0IjowLjAsIkxpbmVUeXBlIjowLCJQYXJlbnRTdHlsZSI6bnVsbH0sIlBhcmVudFN0eWxlIjpudWxsfSwiVGl0bGVTdHlsZSI6eyIkaWQiOiIzMDgiLCJGb250U2V0dGluZ3MiOnsiJGlkIjoiMzA5IiwiRm9udFNpemUiOjExLCJGb250TmFtZSI6IkNhbGlicmkiLCJJc0JvbGQiOnRydWUsIklzSXRhbGljIjpmYWxzZSwiSXNVbmRlcmxpbmVkIjpmYWxzZSwiUGFyZW50U3R5bGUiOm51bGx9LCJBdXRvU2l6ZSI6MCwiRm9yZWdyb3VuZCI6eyIkaWQiOiIzMTAiLCJDb2xvciI6eyIkaWQiOiIzMTEiLCJBIjoyNTUsIlIiOjAsIkciOjAsIkIiOjB9fSwiTWF4V2lkdGgiOjcyMC4wLCJNYXhIZWlnaHQiOiJJbmZpbml0eSIsIlNtYXJ0Rm9yZWdyb3VuZElzQWN0aXZlIjpmYWxzZSwiSG9yaXpvbnRhbEFsaWdubWVudCI6MCwiVmVydGljYWxBbGlnbm1lbnQiOjAsIlNtYXJ0Rm9yZWdyb3VuZCI6bnVsbCwiQmFja2dyb3VuZEZpbGxUeXBlIjowLCJNYXJnaW4iOnsiJHJlZiI6IjExNiJ9LCJQYWRkaW5nIjp7IiRyZWYiOiIxMTcifSwiQmFja2dyb3VuZCI6eyIkaWQiOiIzMTIiLCJDb2xvciI6eyIkaWQiOiIzMTMiLCJBIjowLCJSIjoyNTUsIkciOjI1NSwiQiI6MjU1fX0sIklzVmlzaWJsZSI6dHJ1ZSwiV2lkdGgiOjAuMCwiSGVpZ2h0IjowLjAsIkJvcmRlclN0eWxlIjp7IiRpZCI6IjMxNCIsIkxpbmVDb2xvciI6bnVsbCwiTGluZVdlaWdodCI6MC4wLCJMaW5lVHlwZSI6MCwiUGFyZW50U3R5bGUiOm51bGx9LCJQYXJlbnRTdHlsZSI6bnVsbH0sIkRhdGVTdHlsZSI6eyIkaWQiOiIzMTUiLCJGb250U2V0dGluZ3MiOnsiJGlkIjoiMzE2IiwiRm9udFNpemUiOjEwLCJGb250TmFtZSI6IkNhbGlicmkiLCJJc0JvbGQiOmZhbHNlLCJJc0l0YWxpYyI6ZmFsc2UsIklzVW5kZXJsaW5lZCI6ZmFsc2UsIlBhcmVudFN0eWxlIjpudWxsfSwiQXV0b1NpemUiOjAsIkZvcmVncm91bmQiOnsiJGlkIjoiMzE3IiwiQ29sb3IiOnsiJGlkIjoiMzE4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MTIzIn0sIlBhZGRpbmciOnsiJHJlZiI6IjEyNCJ9LCJCYWNrZ3JvdW5kIjp7IiRpZCI6IjMxOSIsIkNvbG9yIjp7IiRpZCI6IjMyMCIsIkEiOjAsIlIiOjI1NSwiRyI6MjU1LCJCIjoyNTV9fSwiSXNWaXNpYmxlIjp0cnVlLCJXaWR0aCI6MC4wLCJIZWlnaHQiOjAuMCwiQm9yZGVyU3R5bGUiOnsiJGlkIjoiMzIxIiwiTGluZUNvbG9yIjpudWxsLCJMaW5lV2VpZ2h0IjowLjAsIkxpbmVUeXBlIjowLCJQYXJlbnRTdHlsZSI6bnVsbH0sIlBhcmVudFN0eWxlIjpudWxsfSwiRGF0ZUZvcm1hdCI6eyIkcmVmIjoiMTI2In0sIldlZWtOdW1iZXJpbmciOnsiJGlkIjoiMzIyIiwiRm9ybWF0IjowLCJJc1Zpc2libGUiOmZhbHNlLCJMYXN0S25vd25WaXNpYmlsaXR5U3RhdGUiOmZhbHNlfSwiSXNWaXNpYmxlIjp0cnVlLCJQYXJlbnRTdHlsZSI6bnVsbH0sIkluZGV4IjozLCJTbWFydER1cmF0aW9uQWN0aXZhdGVkIjpmYWxzZSwiRGF0ZUZvcm1hdCI6eyIkcmVmIjoiMTI2In0sIldlZWtOdW1iZXJpbmciOnsiJGlkIjoiMzIzIiwiRm9ybWF0IjowLCJJc1Zpc2libGUiOmZhbHNlLCJMYXN0S25vd25WaXNpYmlsaXR5U3RhdGUiOmZhbHNlfSwiSWQiOiI5ZGRlZGFmOC1iMTljLTQxYzItYTM3ZC05NGFjNjQzMTdkYjUiLCJJbXBvcnRJZCI6bnVsbCwiVGl0bGUiOiJUNCBCIHByb3ZhICIsIk5vdGUiOiJlMXh5ZEdZeFhHRnVjMmxjWVc1emFXTndaekV5TlRKY2RXTXhYR2gwYldGMWRITndYR1JsWm1ZeWUxeG1iMjUwZEdKc2UxeG1NRnhtWTJoaGNuTmxkREFnVkdsdFpYTWdUbVYzSUZKdmJXRnVPMzE3WEdZeVhHWmphR0Z5YzJWME1DQlRaV2R2WlNCVlNUdDlmWHRjWTI5c2IzSjBZbXhjY21Wa01GeG5jbVZsYmpCY1lteDFaVEE3WEhKbFpESTFOVnhuY21WbGJqSTFOVnhpYkhWbE1qVTFPMXh5WldRMU1WeG5jbVZsYmpVeFhHSnNkV1UxTVR0OVhHeHZZMmhjYUdsamFGeGtZbU5vWEhCaGNtUmNjR3hoYVc1Y2JIUnljR0Z5WEdsMFlYQXdlMXhzWVc1bk1UQXpNMXhtY3pFNFhHWXlYR05tTWlCY1kyWXlYSEZzZTF4bU1pQjdYR3hoYm1jeE1EUTJYR3gwY21Ob0lERTJJR0VnTVRnZ1pHVWdZV0p5YVd4OVhHeHBNRnh5YVRCY2MyRXdYSE5pTUZ4bWFUQmNjV3hjY0dGeWZRMEtmUTBLZlE9PSIsIkh5cGVybGluayI6eyIkaWQiOiIzMjQiLCJBZGRyZXNzIjoiIiwiU3ViQWRkcmVzcyI6IiJ9LCJJc0NoYW5nZWQiOmZhbHNlLCJJc05ldyI6ZmFsc2V9LHsiJGlkIjoiMzI1IiwiR3JvdXBOYW1lIjpudWxsLCJTdGFydERhdGUiOiIyMDIxLTA1LTE0VDAwOjAwOjAwWiIsIkVuZERhdGUiOiIyMDIxLTA1LTE2VDIzOjU5OjAwWiIsIlBlcmNlbnRhZ2VDb21wbGV0ZSI6bnVsbCwiU3R5bGUiOnsiJGlkIjoiMzI2IiwiU2hhcGUiOjcsIlNoYXBlVGhpY2tuZXNzIjoxLCJEdXJhdGlvbkZvcm1hdCI6MCwiSW5jbHVkZU5vbldvcmtpbmdEYXlzSW5EdXJhdGlvbiI6ZmFsc2UsIlBlcmNlbnRhZ2VDb21wbGV0ZVN0eWxlIjp7IiRpZCI6IjMyNyIsIkZvbnRTZXR0aW5ncyI6eyIkaWQiOiIzMjgiLCJGb250U2l6ZSI6MTAsIkZvbnROYW1lIjoiQ2FsaWJyaSIsIklzQm9sZCI6ZmFsc2UsIklzSXRhbGljIjpmYWxzZSwiSXNVbmRlcmxpbmVkIjpmYWxzZSwiUGFyZW50U3R5bGUiOm51bGx9LCJBdXRvU2l6ZSI6MCwiRm9yZWdyb3VuZCI6eyIkcmVmIjoiODYifSwiTWF4V2lkdGgiOjIwMC4wLCJNYXhIZWlnaHQiOiJJbmZpbml0eSIsIlNtYXJ0Rm9yZWdyb3VuZElzQWN0aXZlIjpmYWxzZSwiSG9yaXpvbnRhbEFsaWdubWVudCI6MCwiVmVydGljYWxBbGlnbm1lbnQiOjAsIlNtYXJ0Rm9yZWdyb3VuZCI6bnVsbCwiQmFja2dyb3VuZEZpbGxUeXBlIjowLCJNYXJnaW4iOnsiJHJlZiI6Ijg4In0sIlBhZGRpbmciOnsiJHJlZiI6Ijg5In0sIkJhY2tncm91bmQiOnsiJHJlZiI6IjkwIn0sIklzVmlzaWJsZSI6dHJ1ZSwiV2lkdGgiOjAuMCwiSGVpZ2h0IjowLjAsIkJvcmRlclN0eWxlIjp7IiRpZCI6IjMyOSIsIkxpbmVDb2xvciI6bnVsbCwiTGluZVdlaWdodCI6MC4wLCJMaW5lVHlwZSI6MCwiUGFyZW50U3R5bGUiOm51bGx9LCJQYXJlbnRTdHlsZSI6bnVsbH0sIkR1cmF0aW9uU3R5bGUiOnsiJGlkIjoiMzMwIiwiRm9udFNldHRpbmdzIjp7IiRpZCI6IjMzMSIsIkZvbnRTaXplIjoxMCwiRm9udE5hbWUiOiJDYWxpYnJpIiwiSXNCb2xkIjpmYWxzZSwiSXNJdGFsaWMiOmZhbHNlLCJJc1VuZGVybGluZWQiOmZhbHNlLCJQYXJlbnRTdHlsZSI6bnVsbH0sIkF1dG9TaXplIjowLCJGb3JlZ3JvdW5kIjp7IiRyZWYiOiI5MyJ9LCJNYXhXaWR0aCI6MjAwLjAsIk1heEhlaWdodCI6IkluZmluaXR5IiwiU21hcnRGb3JlZ3JvdW5kSXNBY3RpdmUiOmZhbHNlLCJIb3Jpem9udGFsQWxpZ25tZW50IjowLCJWZXJ0aWNhbEFsaWdubWVudCI6MCwiU21hcnRGb3JlZ3JvdW5kIjpudWxsLCJCYWNrZ3JvdW5kRmlsbFR5cGUiOjAsIk1hcmdpbiI6eyIkcmVmIjoiOTUifSwiUGFkZGluZyI6eyIkcmVmIjoiOTYifSwiQmFja2dyb3VuZCI6eyIkcmVmIjoiOTcifSwiSXNWaXNpYmxlIjp0cnVlLCJXaWR0aCI6MC4wLCJIZWlnaHQiOjAuMCwiQm9yZGVyU3R5bGUiOnsiJGlkIjoiMzMyIiwiTGluZUNvbG9yIjpudWxsLCJMaW5lV2VpZ2h0IjowLjAsIkxpbmVUeXBlIjowLCJQYXJlbnRTdHlsZSI6bnVsbH0sIlBhcmVudFN0eWxlIjpudWxsfSwiSG9yaXpvbnRhbENvbm5lY3RvclN0eWxlIjp7IiRpZCI6IjMzMyIsIkxpbmVDb2xvciI6eyIkcmVmIjoiOTkifSwiTGluZVdlaWdodCI6MS4wLCJMaW5lVHlwZSI6MCwiUGFyZW50U3R5bGUiOm51bGx9LCJWZXJ0aWNhbENvbm5lY3RvclN0eWxlIjp7IiRpZCI6IjMzNCIsIkxpbmVDb2xvciI6eyIkcmVmIjoiMTAyIn0sIkxpbmVXZWlnaHQiOjAuMCwiTGluZVR5cGUiOjAsIlBhcmVudFN0eWxlIjpudWxsfSwiTWFyZ2luIjpudWxsLCJTdGFydERhdGVQb3NpdGlvbiI6NCwiRW5kRGF0ZVBvc2l0aW9uIjo0LCJEYXRlSXNWaXNpYmxlIjp0cnVlLCJUaXRsZVBvc2l0aW9uIjo1LCJEdXJhdGlvblBvc2l0aW9uIjo2LCJQZXJjZW50YWdlQ29tcGxldGVkUG9zaXRpb24iOjYsIlNwYWNpbmciOjUsIklzQmVsb3dUaW1lYmFuZCI6ZmFsc2UsIlBlcmNlbnRhZ2VDb21wbGV0ZVNoYXBlT3BhY2l0eSI6MzUsIlNoYXBlU3R5bGUiOnsiJGlkIjoiMzM1IiwiTWFyZ2luIjp7IiRyZWYiOiIxMDUifSwiUGFkZGluZyI6eyIkcmVmIjoiMTA2In0sIkJhY2tncm91bmQiOnsiJGlkIjoiMzM2IiwiQ29sb3IiOnsiJGlkIjoiMzM3IiwiQSI6MjU1LCJSIjoxMTUsIkciOjExNSwiQiI6MTE1fX0sIklzVmlzaWJsZSI6dHJ1ZSwiV2lkdGgiOjAuMCwiSGVpZ2h0IjoxNi4wLCJCb3JkZXJTdHlsZSI6eyIkaWQiOiIzMzgiLCJMaW5lQ29sb3IiOnsiJHJlZiI6IjMwNiJ9LCJMaW5lV2VpZ2h0IjowLjAsIkxpbmVUeXBlIjowLCJQYXJlbnRTdHlsZSI6bnVsbH0sIlBhcmVudFN0eWxlIjpudWxsfSwiVGl0bGVTdHlsZSI6eyIkaWQiOiIzMzkiLCJGb250U2V0dGluZ3MiOnsiJGlkIjoiMzQwIiwiRm9udFNpemUiOjExLCJGb250TmFtZSI6IkNhbGlicmkiLCJJc0JvbGQiOnRydWUsIklzSXRhbGljIjpmYWxzZSwiSXNVbmRlcmxpbmVkIjpmYWxzZSwiUGFyZW50U3R5bGUiOm51bGx9LCJBdXRvU2l6ZSI6MCwiRm9yZWdyb3VuZCI6eyIkaWQiOiIzNDEiLCJDb2xvciI6eyIkaWQiOiIzNDIiLCJBIjoyNTUsIlIiOjAsIkciOjAsIkIiOjB9fSwiTWF4V2lkdGgiOjcyMC4wLCJNYXhIZWlnaHQiOiJJbmZpbml0eSIsIlNtYXJ0Rm9yZWdyb3VuZElzQWN0aXZlIjpmYWxzZSwiSG9yaXpvbnRhbEFsaWdubWVudCI6MCwiVmVydGljYWxBbGlnbm1lbnQiOjAsIlNtYXJ0Rm9yZWdyb3VuZCI6bnVsbCwiQmFja2dyb3VuZEZpbGxUeXBlIjowLCJNYXJnaW4iOnsiJHJlZiI6IjExNiJ9LCJQYWRkaW5nIjp7IiRyZWYiOiIxMTcifSwiQmFja2dyb3VuZCI6eyIkaWQiOiIzNDMiLCJDb2xvciI6eyIkaWQiOiIzNDQiLCJBIjowLCJSIjoyNTUsIkciOjI1NSwiQiI6MjU1fX0sIklzVmlzaWJsZSI6dHJ1ZSwiV2lkdGgiOjAuMCwiSGVpZ2h0IjowLjAsIkJvcmRlclN0eWxlIjp7IiRpZCI6IjM0NSIsIkxpbmVDb2xvciI6bnVsbCwiTGluZVdlaWdodCI6MC4wLCJMaW5lVHlwZSI6MCwiUGFyZW50U3R5bGUiOm51bGx9LCJQYXJlbnRTdHlsZSI6bnVsbH0sIkRhdGVTdHlsZSI6eyIkaWQiOiIzNDYiLCJGb250U2V0dGluZ3MiOnsiJGlkIjoiMzQ3IiwiRm9udFNpemUiOjEwLCJGb250TmFtZSI6IkNhbGlicmkiLCJJc0JvbGQiOmZhbHNlLCJJc0l0YWxpYyI6ZmFsc2UsIklzVW5kZXJsaW5lZCI6ZmFsc2UsIlBhcmVudFN0eWxlIjpudWxsfSwiQXV0b1NpemUiOjAsIkZvcmVncm91bmQiOnsiJGlkIjoiMzQ4IiwiQ29sb3IiOnsiJGlkIjoiMzQ5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MTIzIn0sIlBhZGRpbmciOnsiJHJlZiI6IjEyNCJ9LCJCYWNrZ3JvdW5kIjp7IiRpZCI6IjM1MCIsIkNvbG9yIjp7IiRpZCI6IjM1MSIsIkEiOjAsIlIiOjI1NSwiRyI6MjU1LCJCIjoyNTV9fSwiSXNWaXNpYmxlIjp0cnVlLCJXaWR0aCI6MC4wLCJIZWlnaHQiOjAuMCwiQm9yZGVyU3R5bGUiOnsiJGlkIjoiMzUyIiwiTGluZUNvbG9yIjpudWxsLCJMaW5lV2VpZ2h0IjowLjAsIkxpbmVUeXBlIjowLCJQYXJlbnRTdHlsZSI6bnVsbH0sIlBhcmVudFN0eWxlIjpudWxsfSwiRGF0ZUZvcm1hdCI6eyIkcmVmIjoiMTI2In0sIldlZWtOdW1iZXJpbmciOnsiJGlkIjoiMzUzIiwiRm9ybWF0IjowLCJJc1Zpc2libGUiOmZhbHNlLCJMYXN0S25vd25WaXNpYmlsaXR5U3RhdGUiOmZhbHNlfSwiSXNWaXNpYmxlIjp0cnVlLCJQYXJlbnRTdHlsZSI6bnVsbH0sIkluZGV4Ijo0LCJTbWFydER1cmF0aW9uQWN0aXZhdGVkIjpmYWxzZSwiRGF0ZUZvcm1hdCI6eyIkcmVmIjoiMTI2In0sIldlZWtOdW1iZXJpbmciOnsiJGlkIjoiMzU0IiwiRm9ybWF0IjowLCJJc1Zpc2libGUiOmZhbHNlLCJMYXN0S25vd25WaXNpYmlsaXR5U3RhdGUiOmZhbHNlfSwiSWQiOiI2ZDBjNDE2ZC1kNDU5LTQ1N2UtOTUzYy1lMDBmOTVlZDU5MzYiLCJJbXBvcnRJZCI6bnVsbCwiVGl0bGUiOiJUNCBqdW50YXMgIiwiTm90ZSI6ImUxeHlkR1l4WEdGdWMybGNZVzV6YVdOd1p6RXlOVEpjZFdNeFhHaDBiV0YxZEhOd1hHUmxabVl5ZTF4bWIyNTBkR0pzZTF4bU1GeG1ZMmhoY25ObGREQWdWR2x0WlhNZ1RtVjNJRkp2YldGdU8zMTdYR1l5WEdaamFHRnljMlYwTUNCVFpXZHZaU0JWU1R0OWZYdGNZMjlzYjNKMFlteGNjbVZrTUZ4bmNtVmxiakJjWW14MVpUQTdYSEpsWkRJMU5WeG5jbVZsYmpJMU5WeGliSFZsTWpVMU8xeHlaV1ExTVZ4bmNtVmxialV4WEdKc2RXVTFNVHQ5WEd4dlkyaGNhR2xqYUZ4a1ltTm9YSEJoY21SY2NHeGhhVzVjYkhSeWNHRnlYR2wwWVhBd2UxeHNZVzVuTVRBek0xeG1jekU0WEdZeVhHTm1NaUJjWTJZeVhIRnNlMXhtTWlCN1hHeGhibWN4TURRMlhHeDBjbU5vSURFMElHRWdNVFlnWkdVZ2JXRnBieUJrWlNBeU1ESXhmVnhzYVRCY2Nta3dYSE5oTUZ4ellqQmNabWt3WEhGc1hIQmhjbjBOQ250Y1pqSWdYR3hwTUZ4eWFUQmNjMkV3WEhOaU1GeG1hVEJjY1d4Y2NHRnlmUTBLZlEwS2ZRPT0iLCJIeXBlcmxpbmsiOnsiJGlkIjoiMzU1IiwiQWRkcmVzcyI6IiIsIlN1YkFkZHJlc3MiOiIifSwiSXNDaGFuZ2VkIjpmYWxzZSwiSXNOZXciOmZhbHNlfSx7IiRpZCI6IjM1NiIsIkdyb3VwTmFtZSI6bnVsbCwiU3RhcnREYXRlIjoiMjAyMS0wNi0xMVQwMDowMDowMFoiLCJFbmREYXRlIjoiMjAyMS0wNi0xM1QyMzo1OTowMFoiLCJQZXJjZW50YWdlQ29tcGxldGUiOm51bGwsIlN0eWxlIjp7IiRpZCI6IjM1NyIsIlNoYXBlIjo3LCJTaGFwZVRoaWNrbmVzcyI6MSwiRHVyYXRpb25Gb3JtYXQiOjAsIkluY2x1ZGVOb25Xb3JraW5nRGF5c0luRHVyYXRpb24iOmZhbHNlLCJQZXJjZW50YWdlQ29tcGxldGVTdHlsZSI6eyIkaWQiOiIzNTgiLCJGb250U2V0dGluZ3MiOnsiJGlkIjoiMzU5IiwiRm9udFNpemUiOjEwLCJGb250TmFtZSI6IkNhbGlicmkiLCJJc0JvbGQiOmZhbHNlLCJJc0l0YWxpYyI6ZmFsc2UsIklzVW5kZXJsaW5lZCI6ZmFsc2UsIlBhcmVudFN0eWxlIjpudWxsfSwiQXV0b1NpemUiOjAsIkZvcmVncm91bmQiOnsiJHJlZiI6Ijg2In0sIk1heFdpZHRoIjoyMDAuMCwiTWF4SGVpZ2h0IjoiSW5maW5pdHkiLCJTbWFydEZvcmVncm91bmRJc0FjdGl2ZSI6ZmFsc2UsIkhvcml6b250YWxBbGlnbm1lbnQiOjAsIlZlcnRpY2FsQWxpZ25tZW50IjowLCJTbWFydEZvcmVncm91bmQiOm51bGwsIkJhY2tncm91bmRGaWxsVHlwZSI6MCwiTWFyZ2luIjp7IiRyZWYiOiI4OCJ9LCJQYWRkaW5nIjp7IiRyZWYiOiI4OSJ9LCJCYWNrZ3JvdW5kIjp7IiRyZWYiOiI5MCJ9LCJJc1Zpc2libGUiOnRydWUsIldpZHRoIjowLjAsIkhlaWdodCI6MC4wLCJCb3JkZXJTdHlsZSI6eyIkaWQiOiIzNjAiLCJMaW5lQ29sb3IiOm51bGwsIkxpbmVXZWlnaHQiOjAuMCwiTGluZVR5cGUiOjAsIlBhcmVudFN0eWxlIjpudWxsfSwiUGFyZW50U3R5bGUiOm51bGx9LCJEdXJhdGlvblN0eWxlIjp7IiRpZCI6IjM2MSIsIkZvbnRTZXR0aW5ncyI6eyIkaWQiOiIzNjIiLCJGb250U2l6ZSI6MTAsIkZvbnROYW1lIjoiQ2FsaWJyaSIsIklzQm9sZCI6ZmFsc2UsIklzSXRhbGljIjpmYWxzZSwiSXNVbmRlcmxpbmVkIjpmYWxzZSwiUGFyZW50U3R5bGUiOm51bGx9LCJBdXRvU2l6ZSI6MCwiRm9yZWdyb3VuZCI6eyIkcmVmIjoiOTMifSwiTWF4V2lkdGgiOjIwMC4wLCJNYXhIZWlnaHQiOiJJbmZpbml0eSIsIlNtYXJ0Rm9yZWdyb3VuZElzQWN0aXZlIjpmYWxzZSwiSG9yaXpvbnRhbEFsaWdubWVudCI6MCwiVmVydGljYWxBbGlnbm1lbnQiOjAsIlNtYXJ0Rm9yZWdyb3VuZCI6bnVsbCwiQmFja2dyb3VuZEZpbGxUeXBlIjowLCJNYXJnaW4iOnsiJHJlZiI6Ijk1In0sIlBhZGRpbmciOnsiJHJlZiI6Ijk2In0sIkJhY2tncm91bmQiOnsiJHJlZiI6Ijk3In0sIklzVmlzaWJsZSI6dHJ1ZSwiV2lkdGgiOjAuMCwiSGVpZ2h0IjowLjAsIkJvcmRlclN0eWxlIjp7IiRpZCI6IjM2MyIsIkxpbmVDb2xvciI6bnVsbCwiTGluZVdlaWdodCI6MC4wLCJMaW5lVHlwZSI6MCwiUGFyZW50U3R5bGUiOm51bGx9LCJQYXJlbnRTdHlsZSI6bnVsbH0sIkhvcml6b250YWxDb25uZWN0b3JTdHlsZSI6eyIkaWQiOiIzNjQiLCJMaW5lQ29sb3IiOnsiJHJlZiI6Ijk5In0sIkxpbmVXZWlnaHQiOjEuMCwiTGluZVR5cGUiOjAsIlBhcmVudFN0eWxlIjpudWxsfSwiVmVydGljYWxDb25uZWN0b3JTdHlsZSI6eyIkaWQiOiIzNjUiLCJMaW5lQ29sb3IiOnsiJHJlZiI6IjEwMiJ9LCJMaW5lV2VpZ2h0IjowLjAsIkxpbmVUeXBlIjowLCJQYXJlbnRTdHlsZSI6bnVsbH0sIk1hcmdpbiI6bnVsbCwiU3RhcnREYXRlUG9zaXRpb24iOjQsIkVuZERhdGVQb3NpdGlvbiI6NCwiRGF0ZUlzVmlzaWJsZSI6dHJ1ZSwiVGl0bGVQb3NpdGlvbiI6NSwiRHVyYXRpb25Qb3NpdGlvbiI6NiwiUGVyY2VudGFnZUNvbXBsZXRlZFBvc2l0aW9uIjo2LCJTcGFjaW5nIjo1LCJJc0JlbG93VGltZWJhbmQiOmZhbHNlLCJQZXJjZW50YWdlQ29tcGxldGVTaGFwZU9wYWNpdHkiOjM1LCJTaGFwZVN0eWxlIjp7IiRpZCI6IjM2NiIsIk1hcmdpbiI6eyIkcmVmIjoiMTA1In0sIlBhZGRpbmciOnsiJHJlZiI6IjEwNiJ9LCJCYWNrZ3JvdW5kIjp7IiRpZCI6IjM2NyIsIkNvbG9yIjp7IiRpZCI6IjM2OCIsIkEiOjI1NSwiUiI6MTEyLCJHIjoxNzMsIkIiOjcxfX0sIklzVmlzaWJsZSI6dHJ1ZSwiV2lkdGgiOjAuMCwiSGVpZ2h0IjoxNi4wLCJCb3JkZXJTdHlsZSI6eyIkaWQiOiIzNjkiLCJMaW5lQ29sb3IiOnsiJHJlZiI6IjMwNiJ9LCJMaW5lV2VpZ2h0IjowLjAsIkxpbmVUeXBlIjowLCJQYXJlbnRTdHlsZSI6bnVsbH0sIlBhcmVudFN0eWxlIjpudWxsfSwiVGl0bGVTdHlsZSI6eyIkaWQiOiIzNzAiLCJGb250U2V0dGluZ3MiOnsiJGlkIjoiMzcxIiwiRm9udFNpemUiOjExLCJGb250TmFtZSI6IkNhbGlicmkiLCJJc0JvbGQiOnRydWUsIklzSXRhbGljIjpmYWxzZSwiSXNVbmRlcmxpbmVkIjpmYWxzZSwiUGFyZW50U3R5bGUiOm51bGx9LCJBdXRvU2l6ZSI6MCwiRm9yZWdyb3VuZCI6eyIkaWQiOiIzNzIiLCJDb2xvciI6eyIkaWQiOiIzNzMiLCJBIjoyNTUsIlIiOjAsIkciOjAsIkIiOjB9fSwiTWF4V2lkdGgiOjcyMC4wLCJNYXhIZWlnaHQiOiJJbmZpbml0eSIsIlNtYXJ0Rm9yZWdyb3VuZElzQWN0aXZlIjpmYWxzZSwiSG9yaXpvbnRhbEFsaWdubWVudCI6MCwiVmVydGljYWxBbGlnbm1lbnQiOjAsIlNtYXJ0Rm9yZWdyb3VuZCI6bnVsbCwiQmFja2dyb3VuZEZpbGxUeXBlIjowLCJNYXJnaW4iOnsiJHJlZiI6IjExNiJ9LCJQYWRkaW5nIjp7IiRyZWYiOiIxMTcifSwiQmFja2dyb3VuZCI6eyIkaWQiOiIzNzQiLCJDb2xvciI6eyIkaWQiOiIzNzUiLCJBIjowLCJSIjoyNTUsIkciOjI1NSwiQiI6MjU1fX0sIklzVmlzaWJsZSI6dHJ1ZSwiV2lkdGgiOjAuMCwiSGVpZ2h0IjowLjAsIkJvcmRlclN0eWxlIjp7IiRpZCI6IjM3NiIsIkxpbmVDb2xvciI6bnVsbCwiTGluZVdlaWdodCI6MC4wLCJMaW5lVHlwZSI6MCwiUGFyZW50U3R5bGUiOm51bGx9LCJQYXJlbnRTdHlsZSI6bnVsbH0sIkRhdGVTdHlsZSI6eyIkaWQiOiIzNzciLCJGb250U2V0dGluZ3MiOnsiJGlkIjoiMzc4IiwiRm9udFNpemUiOjEwLCJGb250TmFtZSI6IkNhbGlicmkiLCJJc0JvbGQiOmZhbHNlLCJJc0l0YWxpYyI6ZmFsc2UsIklzVW5kZXJsaW5lZCI6ZmFsc2UsIlBhcmVudFN0eWxlIjpudWxsfSwiQXV0b1NpemUiOjAsIkZvcmVncm91bmQiOnsiJGlkIjoiMzc5IiwiQ29sb3IiOnsiJGlkIjoiMzgw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MTIzIn0sIlBhZGRpbmciOnsiJHJlZiI6IjEyNCJ9LCJCYWNrZ3JvdW5kIjp7IiRpZCI6IjM4MSIsIkNvbG9yIjp7IiRpZCI6IjM4MiIsIkEiOjAsIlIiOjI1NSwiRyI6MjU1LCJCIjoyNTV9fSwiSXNWaXNpYmxlIjp0cnVlLCJXaWR0aCI6MC4wLCJIZWlnaHQiOjAuMCwiQm9yZGVyU3R5bGUiOnsiJGlkIjoiMzgzIiwiTGluZUNvbG9yIjpudWxsLCJMaW5lV2VpZ2h0IjowLjAsIkxpbmVUeXBlIjowLCJQYXJlbnRTdHlsZSI6bnVsbH0sIlBhcmVudFN0eWxlIjpudWxsfSwiRGF0ZUZvcm1hdCI6eyIkcmVmIjoiMTI2In0sIldlZWtOdW1iZXJpbmciOnsiJGlkIjoiMzg0IiwiRm9ybWF0IjowLCJJc1Zpc2libGUiOmZhbHNlLCJMYXN0S25vd25WaXNpYmlsaXR5U3RhdGUiOmZhbHNlfSwiSXNWaXNpYmxlIjp0cnVlLCJQYXJlbnRTdHlsZSI6bnVsbH0sIkluZGV4Ijo1LCJTbWFydER1cmF0aW9uQWN0aXZhdGVkIjpmYWxzZSwiRGF0ZUZvcm1hdCI6eyIkcmVmIjoiMTI2In0sIldlZWtOdW1iZXJpbmciOnsiJGlkIjoiMzg1IiwiRm9ybWF0IjowLCJJc1Zpc2libGUiOmZhbHNlLCJMYXN0S25vd25WaXNpYmlsaXR5U3RhdGUiOmZhbHNlfSwiSWQiOiI0ZjI5MTc5Ni0wMGZmLTRiOWUtODYyMy02ZjIwNzVjYjc1ODYiLCJJbXBvcnRJZCI6bnVsbCwiVGl0bGUiOiJUNCBqdW50YXMgIiwiTm90ZSI6ImUxeHlkR1l4WEdGdWMybGNZVzV6YVdOd1p6RXlOVEpjZFdNeFhHaDBiV0YxZEhOd1hHUmxabVl5ZTF4bWIyNTBkR0pzZTF4bU1GeG1ZMmhoY25ObGREQWdWR2x0WlhNZ1RtVjNJRkp2YldGdU8zMTdYR1l5WEdaamFHRnljMlYwTUNCVFpXZHZaU0JWU1R0OWZYdGNZMjlzYjNKMFlteGNjbVZrTUZ4bmNtVmxiakJjWW14MVpUQTdYSEpsWkRJMU5WeG5jbVZsYmpJMU5WeGliSFZsTWpVMU8xeHlaV1ExTVZ4bmNtVmxialV4WEdKc2RXVTFNVHQ5WEd4dlkyaGNhR2xqYUZ4a1ltTm9YSEJoY21SY2NHeGhhVzVjYkhSeWNHRnlYR2wwWVhBd2UxeHNZVzVuTVRBek0xeG1jekU0WEdZeVhHTm1NaUJjWTJZeVhIRnNlMXhtTWlCN1hHeGhibWN4TURRMlhHeDBjbU5vSURFeElHRWdNVE1nWkdVZ2FuVnVhRzhnWkdVZ01qQXlNWDFjYkdrd1hISnBNRnh6WVRCY2MySXdYR1pwTUZ4eGJGeHdZWEo5RFFwOURRcDkiLCJIeXBlcmxpbmsiOnsiJGlkIjoiMzg2IiwiQWRkcmVzcyI6IiIsIlN1YkFkZHJlc3MiOiIifSwiSXNDaGFuZ2VkIjpmYWxzZSwiSXNOZXciOmZhbHNlfSx7IiRpZCI6IjM4NyIsIkdyb3VwTmFtZSI6bnVsbCwiU3RhcnREYXRlIjoiMjAyMS0wNy0xNlQwMDowMDowMFoiLCJFbmREYXRlIjoiMjAyMS0wNy0xOFQyMzo1OTowMFoiLCJQZXJjZW50YWdlQ29tcGxldGUiOm51bGwsIlN0eWxlIjp7IiRpZCI6IjM4OCIsIlNoYXBlIjo3LCJTaGFwZVRoaWNrbmVzcyI6MSwiRHVyYXRpb25Gb3JtYXQiOjAsIkluY2x1ZGVOb25Xb3JraW5nRGF5c0luRHVyYXRpb24iOmZhbHNlLCJQZXJjZW50YWdlQ29tcGxldGVTdHlsZSI6eyIkaWQiOiIzODkiLCJGb250U2V0dGluZ3MiOnsiJGlkIjoiMzkwIiwiRm9udFNpemUiOjEwLCJGb250TmFtZSI6IkNhbGlicmkiLCJJc0JvbGQiOmZhbHNlLCJJc0l0YWxpYyI6ZmFsc2UsIklzVW5kZXJsaW5lZCI6ZmFsc2UsIlBhcmVudFN0eWxlIjpudWxsfSwiQXV0b1NpemUiOjAsIkZvcmVncm91bmQiOnsiJHJlZiI6Ijg2In0sIk1heFdpZHRoIjoyMDAuMCwiTWF4SGVpZ2h0IjoiSW5maW5pdHkiLCJTbWFydEZvcmVncm91bmRJc0FjdGl2ZSI6ZmFsc2UsIkhvcml6b250YWxBbGlnbm1lbnQiOjAsIlZlcnRpY2FsQWxpZ25tZW50IjowLCJTbWFydEZvcmVncm91bmQiOm51bGwsIkJhY2tncm91bmRGaWxsVHlwZSI6MCwiTWFyZ2luIjp7IiRyZWYiOiI4OCJ9LCJQYWRkaW5nIjp7IiRyZWYiOiI4OSJ9LCJCYWNrZ3JvdW5kIjp7IiRyZWYiOiI5MCJ9LCJJc1Zpc2libGUiOnRydWUsIldpZHRoIjowLjAsIkhlaWdodCI6MC4wLCJCb3JkZXJTdHlsZSI6eyIkaWQiOiIzOTEiLCJMaW5lQ29sb3IiOm51bGwsIkxpbmVXZWlnaHQiOjAuMCwiTGluZVR5cGUiOjAsIlBhcmVudFN0eWxlIjpudWxsfSwiUGFyZW50U3R5bGUiOm51bGx9LCJEdXJhdGlvblN0eWxlIjp7IiRpZCI6IjM5MiIsIkZvbnRTZXR0aW5ncyI6eyIkaWQiOiIzOTMiLCJGb250U2l6ZSI6MTAsIkZvbnROYW1lIjoiQ2FsaWJyaSIsIklzQm9sZCI6ZmFsc2UsIklzSXRhbGljIjpmYWxzZSwiSXNVbmRlcmxpbmVkIjpmYWxzZSwiUGFyZW50U3R5bGUiOm51bGx9LCJBdXRvU2l6ZSI6MCwiRm9yZWdyb3VuZCI6eyIkcmVmIjoiOTMifSwiTWF4V2lkdGgiOjIwMC4wLCJNYXhIZWlnaHQiOiJJbmZpbml0eSIsIlNtYXJ0Rm9yZWdyb3VuZElzQWN0aXZlIjpmYWxzZSwiSG9yaXpvbnRhbEFsaWdubWVudCI6MCwiVmVydGljYWxBbGlnbm1lbnQiOjAsIlNtYXJ0Rm9yZWdyb3VuZCI6bnVsbCwiQmFja2dyb3VuZEZpbGxUeXBlIjowLCJNYXJnaW4iOnsiJHJlZiI6Ijk1In0sIlBhZGRpbmciOnsiJHJlZiI6Ijk2In0sIkJhY2tncm91bmQiOnsiJHJlZiI6Ijk3In0sIklzVmlzaWJsZSI6dHJ1ZSwiV2lkdGgiOjAuMCwiSGVpZ2h0IjowLjAsIkJvcmRlclN0eWxlIjp7IiRpZCI6IjM5NCIsIkxpbmVDb2xvciI6bnVsbCwiTGluZVdlaWdodCI6MC4wLCJMaW5lVHlwZSI6MCwiUGFyZW50U3R5bGUiOm51bGx9LCJQYXJlbnRTdHlsZSI6bnVsbH0sIkhvcml6b250YWxDb25uZWN0b3JTdHlsZSI6eyIkaWQiOiIzOTUiLCJMaW5lQ29sb3IiOnsiJHJlZiI6Ijk5In0sIkxpbmVXZWlnaHQiOjEuMCwiTGluZVR5cGUiOjAsIlBhcmVudFN0eWxlIjpudWxsfSwiVmVydGljYWxDb25uZWN0b3JTdHlsZSI6eyIkaWQiOiIzOTYiLCJMaW5lQ29sb3IiOnsiJHJlZiI6IjEwMiJ9LCJMaW5lV2VpZ2h0IjowLjAsIkxpbmVUeXBlIjowLCJQYXJlbnRTdHlsZSI6bnVsbH0sIk1hcmdpbiI6bnVsbCwiU3RhcnREYXRlUG9zaXRpb24iOjQsIkVuZERhdGVQb3NpdGlvbiI6NCwiRGF0ZUlzVmlzaWJsZSI6dHJ1ZSwiVGl0bGVQb3NpdGlvbiI6NSwiRHVyYXRpb25Qb3NpdGlvbiI6NiwiUGVyY2VudGFnZUNvbXBsZXRlZFBvc2l0aW9uIjo2LCJTcGFjaW5nIjo1LCJJc0JlbG93VGltZWJhbmQiOmZhbHNlLCJQZXJjZW50YWdlQ29tcGxldGVTaGFwZU9wYWNpdHkiOjM1LCJTaGFwZVN0eWxlIjp7IiRpZCI6IjM5NyIsIk1hcmdpbiI6eyIkcmVmIjoiMTA1In0sIlBhZGRpbmciOnsiJHJlZiI6IjEwNiJ9LCJCYWNrZ3JvdW5kIjp7IiRpZCI6IjM5OCIsIkNvbG9yIjp7IiRpZCI6IjM5OSIsIkEiOjI1NSwiUiI6MTExLCJHIjo0OSwiQiI6MTUyfX0sIklzVmlzaWJsZSI6dHJ1ZSwiV2lkdGgiOjAuMCwiSGVpZ2h0IjoxNi4wLCJCb3JkZXJTdHlsZSI6eyIkaWQiOiI0MDAiLCJMaW5lQ29sb3IiOnsiJHJlZiI6IjMwNiJ9LCJMaW5lV2VpZ2h0IjowLjAsIkxpbmVUeXBlIjowLCJQYXJlbnRTdHlsZSI6bnVsbH0sIlBhcmVudFN0eWxlIjpudWxsfSwiVGl0bGVTdHlsZSI6eyIkaWQiOiI0MDEiLCJGb250U2V0dGluZ3MiOnsiJGlkIjoiNDAyIiwiRm9udFNpemUiOjExLCJGb250TmFtZSI6IkNhbGlicmkiLCJJc0JvbGQiOnRydWUsIklzSXRhbGljIjpmYWxzZSwiSXNVbmRlcmxpbmVkIjpmYWxzZSwiUGFyZW50U3R5bGUiOm51bGx9LCJBdXRvU2l6ZSI6MCwiRm9yZWdyb3VuZCI6eyIkaWQiOiI0MDMiLCJDb2xvciI6eyIkaWQiOiI0MDQiLCJBIjoyNTUsIlIiOjAsIkciOjAsIkIiOjB9fSwiTWF4V2lkdGgiOjcyMC4wLCJNYXhIZWlnaHQiOiJJbmZpbml0eSIsIlNtYXJ0Rm9yZWdyb3VuZElzQWN0aXZlIjpmYWxzZSwiSG9yaXpvbnRhbEFsaWdubWVudCI6MCwiVmVydGljYWxBbGlnbm1lbnQiOjAsIlNtYXJ0Rm9yZWdyb3VuZCI6bnVsbCwiQmFja2dyb3VuZEZpbGxUeXBlIjowLCJNYXJnaW4iOnsiJHJlZiI6IjExNiJ9LCJQYWRkaW5nIjp7IiRyZWYiOiIxMTcifSwiQmFja2dyb3VuZCI6eyIkaWQiOiI0MDUiLCJDb2xvciI6eyIkaWQiOiI0MDYiLCJBIjowLCJSIjoyNTUsIkciOjI1NSwiQiI6MjU1fX0sIklzVmlzaWJsZSI6dHJ1ZSwiV2lkdGgiOjAuMCwiSGVpZ2h0IjowLjAsIkJvcmRlclN0eWxlIjp7IiRpZCI6IjQwNyIsIkxpbmVDb2xvciI6bnVsbCwiTGluZVdlaWdodCI6MC4wLCJMaW5lVHlwZSI6MCwiUGFyZW50U3R5bGUiOm51bGx9LCJQYXJlbnRTdHlsZSI6bnVsbH0sIkRhdGVTdHlsZSI6eyIkaWQiOiI0MDgiLCJGb250U2V0dGluZ3MiOnsiJGlkIjoiNDA5IiwiRm9udFNpemUiOjEwLCJGb250TmFtZSI6IkNhbGlicmkiLCJJc0JvbGQiOmZhbHNlLCJJc0l0YWxpYyI6ZmFsc2UsIklzVW5kZXJsaW5lZCI6ZmFsc2UsIlBhcmVudFN0eWxlIjpudWxsfSwiQXV0b1NpemUiOjAsIkZvcmVncm91bmQiOnsiJGlkIjoiNDEwIiwiQ29sb3IiOnsiJGlkIjoiNDEx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MTIzIn0sIlBhZGRpbmciOnsiJHJlZiI6IjEyNCJ9LCJCYWNrZ3JvdW5kIjp7IiRpZCI6IjQxMiIsIkNvbG9yIjp7IiRpZCI6IjQxMyIsIkEiOjAsIlIiOjI1NSwiRyI6MjU1LCJCIjoyNTV9fSwiSXNWaXNpYmxlIjp0cnVlLCJXaWR0aCI6MC4wLCJIZWlnaHQiOjAuMCwiQm9yZGVyU3R5bGUiOnsiJGlkIjoiNDE0IiwiTGluZUNvbG9yIjpudWxsLCJMaW5lV2VpZ2h0IjowLjAsIkxpbmVUeXBlIjowLCJQYXJlbnRTdHlsZSI6bnVsbH0sIlBhcmVudFN0eWxlIjpudWxsfSwiRGF0ZUZvcm1hdCI6eyIkcmVmIjoiMTI2In0sIldlZWtOdW1iZXJpbmciOnsiJGlkIjoiNDE1IiwiRm9ybWF0IjowLCJJc1Zpc2libGUiOmZhbHNlLCJMYXN0S25vd25WaXNpYmlsaXR5U3RhdGUiOmZhbHNlfSwiSXNWaXNpYmxlIjp0cnVlLCJQYXJlbnRTdHlsZSI6bnVsbH0sIkluZGV4Ijo2LCJTbWFydER1cmF0aW9uQWN0aXZhdGVkIjpmYWxzZSwiRGF0ZUZvcm1hdCI6eyIkcmVmIjoiMTI2In0sIldlZWtOdW1iZXJpbmciOnsiJGlkIjoiNDE2IiwiRm9ybWF0IjowLCJJc1Zpc2libGUiOmZhbHNlLCJMYXN0S25vd25WaXNpYmlsaXR5U3RhdGUiOmZhbHNlfSwiSWQiOiI5YTZhYzA0My1kOWQzLTRkYzktYjIxNi0xNWJjNGMwMmU4YWUiLCJJbXBvcnRJZCI6bnVsbCwiVGl0bGUiOiJUNCBqdW50YXMiLCJOb3RlIjoiZTF4eWRHWXhYR0Z1YzJsY1lXNXphV053WnpFeU5USmNkV014WEdoMGJXRjFkSE53WEdSbFptWXllMXhtYjI1MGRHSnNlMXhtTUZ4bVkyaGhjbk5sZERBZ1ZHbHRaWE1nVG1WM0lGSnZiV0Z1TzMxN1hHWXlYR1pqYUdGeWMyVjBNQ0JUWldkdlpTQlZTVHQ5Zlh0Y1kyOXNiM0owWW14Y2NtVmtNRnhuY21WbGJqQmNZbXgxWlRBN1hISmxaREkxTlZ4bmNtVmxiakkxTlZ4aWJIVmxNalUxTzF4eVpXUTFNVnhuY21WbGJqVXhYR0pzZFdVMU1UdDlYR3h2WTJoY2FHbGphRnhrWW1Ob1hIQmhjbVJjY0d4aGFXNWNiSFJ5Y0dGeVhHbDBZWEF3ZTF4c1lXNW5NVEF6TTF4bWN6RTRYR1l5WEdObU1pQmNZMll5WEhGc2UxeG1NaUI3WEd4aGJtY3hNRFEyWEd4MGNtTm9JREUySUdFZ01UZ2daR1VnYW5Wc2FHOGdaR1VnTWpBeU1YMWNiR2t3WEhKcE1GeHpZVEJjYzJJd1hHWnBNRnh4YkZ4d1lYSjlEUXA5RFFwOSIsIkh5cGVybGluayI6eyIkaWQiOiI0MTciLCJBZGRyZXNzIjoiIiwiU3ViQWRkcmVzcyI6IiJ9LCJJc0NoYW5nZWQiOmZhbHNlLCJJc05ldyI6ZmFsc2V9LHsiJGlkIjoiNDE4IiwiR3JvdXBOYW1lIjpudWxsLCJTdGFydERhdGUiOiIyMDIxLTA4LTEzVDAwOjAwOjAwWiIsIkVuZERhdGUiOiIyMDIxLTA4LTE1VDIzOjU5OjAwWiIsIlBlcmNlbnRhZ2VDb21wbGV0ZSI6bnVsbCwiU3R5bGUiOnsiJGlkIjoiNDE5IiwiU2hhcGUiOjcsIlNoYXBlVGhpY2tuZXNzIjoxLCJEdXJhdGlvbkZvcm1hdCI6MCwiSW5jbHVkZU5vbldvcmtpbmdEYXlzSW5EdXJhdGlvbiI6ZmFsc2UsIlBlcmNlbnRhZ2VDb21wbGV0ZVN0eWxlIjp7IiRpZCI6IjQyMCIsIkZvbnRTZXR0aW5ncyI6eyIkaWQiOiI0MjEiLCJGb250U2l6ZSI6MTAsIkZvbnROYW1lIjoiQ2FsaWJyaSIsIklzQm9sZCI6ZmFsc2UsIklzSXRhbGljIjpmYWxzZSwiSXNVbmRlcmxpbmVkIjpmYWxzZSwiUGFyZW50U3R5bGUiOm51bGx9LCJBdXRvU2l6ZSI6MCwiRm9yZWdyb3VuZCI6eyIkcmVmIjoiODYifSwiTWF4V2lkdGgiOjIwMC4wLCJNYXhIZWlnaHQiOiJJbmZpbml0eSIsIlNtYXJ0Rm9yZWdyb3VuZElzQWN0aXZlIjpmYWxzZSwiSG9yaXpvbnRhbEFsaWdubWVudCI6MCwiVmVydGljYWxBbGlnbm1lbnQiOjAsIlNtYXJ0Rm9yZWdyb3VuZCI6bnVsbCwiQmFja2dyb3VuZEZpbGxUeXBlIjowLCJNYXJnaW4iOnsiJHJlZiI6Ijg4In0sIlBhZGRpbmciOnsiJHJlZiI6Ijg5In0sIkJhY2tncm91bmQiOnsiJHJlZiI6IjkwIn0sIklzVmlzaWJsZSI6dHJ1ZSwiV2lkdGgiOjAuMCwiSGVpZ2h0IjowLjAsIkJvcmRlclN0eWxlIjp7IiRpZCI6IjQyMiIsIkxpbmVDb2xvciI6bnVsbCwiTGluZVdlaWdodCI6MC4wLCJMaW5lVHlwZSI6MCwiUGFyZW50U3R5bGUiOm51bGx9LCJQYXJlbnRTdHlsZSI6bnVsbH0sIkR1cmF0aW9uU3R5bGUiOnsiJGlkIjoiNDIzIiwiRm9udFNldHRpbmdzIjp7IiRpZCI6IjQyNCIsIkZvbnRTaXplIjoxMCwiRm9udE5hbWUiOiJDYWxpYnJpIiwiSXNCb2xkIjpmYWxzZSwiSXNJdGFsaWMiOmZhbHNlLCJJc1VuZGVybGluZWQiOmZhbHNlLCJQYXJlbnRTdHlsZSI6bnVsbH0sIkF1dG9TaXplIjowLCJGb3JlZ3JvdW5kIjp7IiRyZWYiOiI5MyJ9LCJNYXhXaWR0aCI6MjAwLjAsIk1heEhlaWdodCI6IkluZmluaXR5IiwiU21hcnRGb3JlZ3JvdW5kSXNBY3RpdmUiOmZhbHNlLCJIb3Jpem9udGFsQWxpZ25tZW50IjowLCJWZXJ0aWNhbEFsaWdubWVudCI6MCwiU21hcnRGb3JlZ3JvdW5kIjpudWxsLCJCYWNrZ3JvdW5kRmlsbFR5cGUiOjAsIk1hcmdpbiI6eyIkcmVmIjoiOTUifSwiUGFkZGluZyI6eyIkcmVmIjoiOTYifSwiQmFja2dyb3VuZCI6eyIkcmVmIjoiOTcifSwiSXNWaXNpYmxlIjp0cnVlLCJXaWR0aCI6MC4wLCJIZWlnaHQiOjAuMCwiQm9yZGVyU3R5bGUiOnsiJGlkIjoiNDI1IiwiTGluZUNvbG9yIjpudWxsLCJMaW5lV2VpZ2h0IjowLjAsIkxpbmVUeXBlIjowLCJQYXJlbnRTdHlsZSI6bnVsbH0sIlBhcmVudFN0eWxlIjpudWxsfSwiSG9yaXpvbnRhbENvbm5lY3RvclN0eWxlIjp7IiRpZCI6IjQyNiIsIkxpbmVDb2xvciI6eyIkcmVmIjoiOTkifSwiTGluZVdlaWdodCI6MS4wLCJMaW5lVHlwZSI6MCwiUGFyZW50U3R5bGUiOm51bGx9LCJWZXJ0aWNhbENvbm5lY3RvclN0eWxlIjp7IiRpZCI6IjQyNyIsIkxpbmVDb2xvciI6eyIkcmVmIjoiMTAyIn0sIkxpbmVXZWlnaHQiOjAuMCwiTGluZVR5cGUiOjAsIlBhcmVudFN0eWxlIjpudWxsfSwiTWFyZ2luIjpudWxsLCJTdGFydERhdGVQb3NpdGlvbiI6NCwiRW5kRGF0ZVBvc2l0aW9uIjo0LCJEYXRlSXNWaXNpYmxlIjp0cnVlLCJUaXRsZVBvc2l0aW9uIjo1LCJEdXJhdGlvblBvc2l0aW9uIjo2LCJQZXJjZW50YWdlQ29tcGxldGVkUG9zaXRpb24iOjYsIlNwYWNpbmciOjUsIklzQmVsb3dUaW1lYmFuZCI6ZmFsc2UsIlBlcmNlbnRhZ2VDb21wbGV0ZVNoYXBlT3BhY2l0eSI6MzUsIlNoYXBlU3R5bGUiOnsiJGlkIjoiNDI4IiwiTWFyZ2luIjp7IiRyZWYiOiIxMDUifSwiUGFkZGluZyI6eyIkcmVmIjoiMTA2In0sIkJhY2tncm91bmQiOnsiJGlkIjoiNDI5IiwiQ29sb3IiOnsiJGlkIjoiNDMwIiwiQSI6MjU1LCJSIjowLCJHIjowLCJCIjowfX0sIklzVmlzaWJsZSI6dHJ1ZSwiV2lkdGgiOjAuMCwiSGVpZ2h0IjoxNi4wLCJCb3JkZXJTdHlsZSI6eyIkaWQiOiI0MzEiLCJMaW5lQ29sb3IiOnsiJHJlZiI6IjMwNiJ9LCJMaW5lV2VpZ2h0IjowLjAsIkxpbmVUeXBlIjowLCJQYXJlbnRTdHlsZSI6bnVsbH0sIlBhcmVudFN0eWxlIjpudWxsfSwiVGl0bGVTdHlsZSI6eyIkaWQiOiI0MzIiLCJGb250U2V0dGluZ3MiOnsiJGlkIjoiNDMzIiwiRm9udFNpemUiOjExLCJGb250TmFtZSI6IkNhbGlicmkiLCJJc0JvbGQiOnRydWUsIklzSXRhbGljIjpmYWxzZSwiSXNVbmRlcmxpbmVkIjpmYWxzZSwiUGFyZW50U3R5bGUiOm51bGx9LCJBdXRvU2l6ZSI6MCwiRm9yZWdyb3VuZCI6eyIkaWQiOiI0MzQiLCJDb2xvciI6eyIkaWQiOiI0MzUiLCJBIjoyNTUsIlIiOjAsIkciOjAsIkIiOjB9fSwiTWF4V2lkdGgiOjcyMC4wLCJNYXhIZWlnaHQiOiJJbmZpbml0eSIsIlNtYXJ0Rm9yZWdyb3VuZElzQWN0aXZlIjpmYWxzZSwiSG9yaXpvbnRhbEFsaWdubWVudCI6MCwiVmVydGljYWxBbGlnbm1lbnQiOjAsIlNtYXJ0Rm9yZWdyb3VuZCI6bnVsbCwiQmFja2dyb3VuZEZpbGxUeXBlIjowLCJNYXJnaW4iOnsiJHJlZiI6IjExNiJ9LCJQYWRkaW5nIjp7IiRyZWYiOiIxMTcifSwiQmFja2dyb3VuZCI6eyIkaWQiOiI0MzYiLCJDb2xvciI6eyIkaWQiOiI0MzciLCJBIjowLCJSIjoyNTUsIkciOjI1NSwiQiI6MjU1fX0sIklzVmlzaWJsZSI6dHJ1ZSwiV2lkdGgiOjAuMCwiSGVpZ2h0IjowLjAsIkJvcmRlclN0eWxlIjp7IiRpZCI6IjQzOCIsIkxpbmVDb2xvciI6bnVsbCwiTGluZVdlaWdodCI6MC4wLCJMaW5lVHlwZSI6MCwiUGFyZW50U3R5bGUiOm51bGx9LCJQYXJlbnRTdHlsZSI6bnVsbH0sIkRhdGVTdHlsZSI6eyIkaWQiOiI0MzkiLCJGb250U2V0dGluZ3MiOnsiJGlkIjoiNDQwIiwiRm9udFNpemUiOjEwLCJGb250TmFtZSI6IkNhbGlicmkiLCJJc0JvbGQiOmZhbHNlLCJJc0l0YWxpYyI6ZmFsc2UsIklzVW5kZXJsaW5lZCI6ZmFsc2UsIlBhcmVudFN0eWxlIjpudWxsfSwiQXV0b1NpemUiOjAsIkZvcmVncm91bmQiOnsiJGlkIjoiNDQxIiwiQ29sb3IiOnsiJGlkIjoiNDQy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MTIzIn0sIlBhZGRpbmciOnsiJHJlZiI6IjEyNCJ9LCJCYWNrZ3JvdW5kIjp7IiRpZCI6IjQ0MyIsIkNvbG9yIjp7IiRpZCI6IjQ0NCIsIkEiOjAsIlIiOjI1NSwiRyI6MjU1LCJCIjoyNTV9fSwiSXNWaXNpYmxlIjp0cnVlLCJXaWR0aCI6MC4wLCJIZWlnaHQiOjAuMCwiQm9yZGVyU3R5bGUiOnsiJGlkIjoiNDQ1IiwiTGluZUNvbG9yIjpudWxsLCJMaW5lV2VpZ2h0IjowLjAsIkxpbmVUeXBlIjowLCJQYXJlbnRTdHlsZSI6bnVsbH0sIlBhcmVudFN0eWxlIjpudWxsfSwiRGF0ZUZvcm1hdCI6eyIkcmVmIjoiMTI2In0sIldlZWtOdW1iZXJpbmciOnsiJGlkIjoiNDQ2IiwiRm9ybWF0IjowLCJJc1Zpc2libGUiOmZhbHNlLCJMYXN0S25vd25WaXNpYmlsaXR5U3RhdGUiOmZhbHNlfSwiSXNWaXNpYmxlIjp0cnVlLCJQYXJlbnRTdHlsZSI6bnVsbH0sIkluZGV4Ijo3LCJTbWFydER1cmF0aW9uQWN0aXZhdGVkIjpmYWxzZSwiRGF0ZUZvcm1hdCI6eyIkcmVmIjoiMTI2In0sIldlZWtOdW1iZXJpbmciOnsiJGlkIjoiNDQ3IiwiRm9ybWF0IjowLCJJc1Zpc2libGUiOmZhbHNlLCJMYXN0S25vd25WaXNpYmlsaXR5U3RhdGUiOmZhbHNlfSwiSWQiOiIxNDI3ZjgyMi0wNWIyLTRjN2UtODYxNy01ZGYxNjhmMGJkN2UiLCJJbXBvcnRJZCI6bnVsbCwiVGl0bGUiOiJUNCBqdW50YXMiLCJOb3RlIjoiZTF4eWRHWXhYR0Z1YzJsY1lXNXphV053WnpFeU5USmNkV014WEdoMGJXRjFkSE53WEdSbFptWXllMXhtYjI1MGRHSnNlMXhtTUZ4bVkyaGhjbk5sZERBZ1ZHbHRaWE1nVG1WM0lGSnZiV0Z1TzMxN1hHWXlYR1pqYUdGeWMyVjBNQ0JUWldkdlpTQlZTVHQ5Zlh0Y1kyOXNiM0owWW14Y2NtVmtNRnhuY21WbGJqQmNZbXgxWlRBN1hISmxaREkxTlZ4bmNtVmxiakkxTlZ4aWJIVmxNalUxTzF4eVpXUTFNVnhuY21WbGJqVXhYR0pzZFdVMU1UdDlYR3h2WTJoY2FHbGphRnhrWW1Ob1hIQmhjbVJjY0d4aGFXNWNiSFJ5Y0dGeVhHbDBZWEF3ZTF4c1lXNW5NVEF6TTF4bWN6RTRYR1l5WEdObU1pQmNZMll5WEhGc2UxeG1NaUI3WEd4aGJtY3hNRFEyWEd4MGNtTm9JREV6SUdFZ01UVWdaR1VnWVdkdmMzUnZmVnhzYVRCY2Nta3dYSE5oTUZ4ellqQmNabWt3WEhGc1hIQmhjbjBOQ24wTkNuMD0iLCJIeXBlcmxpbmsiOnsiJGlkIjoiNDQ4IiwiQWRkcmVzcyI6IiIsIlN1YkFkZHJlc3MiOiIifSwiSXNDaGFuZ2VkIjpmYWxzZSwiSXNOZXciOmZhbHNlfSx7IiRpZCI6IjQ0OSIsIkdyb3VwTmFtZSI6bnVsbCwiU3RhcnREYXRlIjoiMjAyMS0wOS0xMFQwMDowMDowMFoiLCJFbmREYXRlIjoiMjAyMS0wOS0xMlQyMzo1OTowMFoiLCJQZXJjZW50YWdlQ29tcGxldGUiOm51bGwsIlN0eWxlIjp7IiRpZCI6IjQ1MCIsIlNoYXBlIjo3LCJTaGFwZVRoaWNrbmVzcyI6MSwiRHVyYXRpb25Gb3JtYXQiOjAsIkluY2x1ZGVOb25Xb3JraW5nRGF5c0luRHVyYXRpb24iOmZhbHNlLCJQZXJjZW50YWdlQ29tcGxldGVTdHlsZSI6eyIkaWQiOiI0NTEiLCJGb250U2V0dGluZ3MiOnsiJGlkIjoiNDUyIiwiRm9udFNpemUiOjEwLCJGb250TmFtZSI6IkNhbGlicmkiLCJJc0JvbGQiOmZhbHNlLCJJc0l0YWxpYyI6ZmFsc2UsIklzVW5kZXJsaW5lZCI6ZmFsc2UsIlBhcmVudFN0eWxlIjpudWxsfSwiQXV0b1NpemUiOjAsIkZvcmVncm91bmQiOnsiJHJlZiI6Ijg2In0sIk1heFdpZHRoIjoyMDAuMCwiTWF4SGVpZ2h0IjoiSW5maW5pdHkiLCJTbWFydEZvcmVncm91bmRJc0FjdGl2ZSI6ZmFsc2UsIkhvcml6b250YWxBbGlnbm1lbnQiOjAsIlZlcnRpY2FsQWxpZ25tZW50IjowLCJTbWFydEZvcmVncm91bmQiOm51bGwsIkJhY2tncm91bmRGaWxsVHlwZSI6MCwiTWFyZ2luIjp7IiRyZWYiOiI4OCJ9LCJQYWRkaW5nIjp7IiRyZWYiOiI4OSJ9LCJCYWNrZ3JvdW5kIjp7IiRyZWYiOiI5MCJ9LCJJc1Zpc2libGUiOnRydWUsIldpZHRoIjowLjAsIkhlaWdodCI6MC4wLCJCb3JkZXJTdHlsZSI6eyIkaWQiOiI0NTMiLCJMaW5lQ29sb3IiOm51bGwsIkxpbmVXZWlnaHQiOjAuMCwiTGluZVR5cGUiOjAsIlBhcmVudFN0eWxlIjpudWxsfSwiUGFyZW50U3R5bGUiOm51bGx9LCJEdXJhdGlvblN0eWxlIjp7IiRpZCI6IjQ1NCIsIkZvbnRTZXR0aW5ncyI6eyIkaWQiOiI0NTUiLCJGb250U2l6ZSI6MTAsIkZvbnROYW1lIjoiQ2FsaWJyaSIsIklzQm9sZCI6ZmFsc2UsIklzSXRhbGljIjpmYWxzZSwiSXNVbmRlcmxpbmVkIjpmYWxzZSwiUGFyZW50U3R5bGUiOm51bGx9LCJBdXRvU2l6ZSI6MCwiRm9yZWdyb3VuZCI6eyIkcmVmIjoiOTMifSwiTWF4V2lkdGgiOjIwMC4wLCJNYXhIZWlnaHQiOiJJbmZpbml0eSIsIlNtYXJ0Rm9yZWdyb3VuZElzQWN0aXZlIjpmYWxzZSwiSG9yaXpvbnRhbEFsaWdubWVudCI6MCwiVmVydGljYWxBbGlnbm1lbnQiOjAsIlNtYXJ0Rm9yZWdyb3VuZCI6bnVsbCwiQmFja2dyb3VuZEZpbGxUeXBlIjowLCJNYXJnaW4iOnsiJHJlZiI6Ijk1In0sIlBhZGRpbmciOnsiJHJlZiI6Ijk2In0sIkJhY2tncm91bmQiOnsiJHJlZiI6Ijk3In0sIklzVmlzaWJsZSI6dHJ1ZSwiV2lkdGgiOjAuMCwiSGVpZ2h0IjowLjAsIkJvcmRlclN0eWxlIjp7IiRpZCI6IjQ1NiIsIkxpbmVDb2xvciI6bnVsbCwiTGluZVdlaWdodCI6MC4wLCJMaW5lVHlwZSI6MCwiUGFyZW50U3R5bGUiOm51bGx9LCJQYXJlbnRTdHlsZSI6bnVsbH0sIkhvcml6b250YWxDb25uZWN0b3JTdHlsZSI6eyIkaWQiOiI0NTciLCJMaW5lQ29sb3IiOnsiJHJlZiI6Ijk5In0sIkxpbmVXZWlnaHQiOjEuMCwiTGluZVR5cGUiOjAsIlBhcmVudFN0eWxlIjpudWxsfSwiVmVydGljYWxDb25uZWN0b3JTdHlsZSI6eyIkaWQiOiI0NTgiLCJMaW5lQ29sb3IiOnsiJHJlZiI6IjEwMiJ9LCJMaW5lV2VpZ2h0IjowLjAsIkxpbmVUeXBlIjowLCJQYXJlbnRTdHlsZSI6bnVsbH0sIk1hcmdpbiI6bnVsbCwiU3RhcnREYXRlUG9zaXRpb24iOjQsIkVuZERhdGVQb3NpdGlvbiI6NCwiRGF0ZUlzVmlzaWJsZSI6dHJ1ZSwiVGl0bGVQb3NpdGlvbiI6NSwiRHVyYXRpb25Qb3NpdGlvbiI6NiwiUGVyY2VudGFnZUNvbXBsZXRlZFBvc2l0aW9uIjo2LCJTcGFjaW5nIjo1LCJJc0JlbG93VGltZWJhbmQiOmZhbHNlLCJQZXJjZW50YWdlQ29tcGxldGVTaGFwZU9wYWNpdHkiOjM1LCJTaGFwZVN0eWxlIjp7IiRpZCI6IjQ1OSIsIk1hcmdpbiI6eyIkcmVmIjoiMTA1In0sIlBhZGRpbmciOnsiJHJlZiI6IjEwNiJ9LCJCYWNrZ3JvdW5kIjp7IiRpZCI6IjQ2MCIsIkNvbG9yIjp7IiRpZCI6IjQ2MSIsIkEiOjI1NSwiUiI6NzYsIkciOjE0OSwiQiI6MjEwfX0sIklzVmlzaWJsZSI6dHJ1ZSwiV2lkdGgiOjAuMCwiSGVpZ2h0IjoxNi4wLCJCb3JkZXJTdHlsZSI6eyIkaWQiOiI0NjIiLCJMaW5lQ29sb3IiOnsiJHJlZiI6IjMwNiJ9LCJMaW5lV2VpZ2h0IjowLjAsIkxpbmVUeXBlIjowLCJQYXJlbnRTdHlsZSI6bnVsbH0sIlBhcmVudFN0eWxlIjpudWxsfSwiVGl0bGVTdHlsZSI6eyIkaWQiOiI0NjMiLCJGb250U2V0dGluZ3MiOnsiJGlkIjoiNDY0IiwiRm9udFNpemUiOjExLCJGb250TmFtZSI6IkNhbGlicmkiLCJJc0JvbGQiOnRydWUsIklzSXRhbGljIjpmYWxzZSwiSXNVbmRlcmxpbmVkIjpmYWxzZSwiUGFyZW50U3R5bGUiOm51bGx9LCJBdXRvU2l6ZSI6MCwiRm9yZWdyb3VuZCI6eyIkaWQiOiI0NjUiLCJDb2xvciI6eyIkaWQiOiI0NjYiLCJBIjoyNTUsIlIiOjAsIkciOjAsIkIiOjB9fSwiTWF4V2lkdGgiOjcyMC4wLCJNYXhIZWlnaHQiOiJJbmZpbml0eSIsIlNtYXJ0Rm9yZWdyb3VuZElzQWN0aXZlIjpmYWxzZSwiSG9yaXpvbnRhbEFsaWdubWVudCI6MCwiVmVydGljYWxBbGlnbm1lbnQiOjAsIlNtYXJ0Rm9yZWdyb3VuZCI6bnVsbCwiQmFja2dyb3VuZEZpbGxUeXBlIjowLCJNYXJnaW4iOnsiJHJlZiI6IjExNiJ9LCJQYWRkaW5nIjp7IiRyZWYiOiIxMTcifSwiQmFja2dyb3VuZCI6eyIkaWQiOiI0NjciLCJDb2xvciI6eyIkaWQiOiI0NjgiLCJBIjowLCJSIjoyNTUsIkciOjI1NSwiQiI6MjU1fX0sIklzVmlzaWJsZSI6dHJ1ZSwiV2lkdGgiOjAuMCwiSGVpZ2h0IjowLjAsIkJvcmRlclN0eWxlIjp7IiRpZCI6IjQ2OSIsIkxpbmVDb2xvciI6bnVsbCwiTGluZVdlaWdodCI6MC4wLCJMaW5lVHlwZSI6MCwiUGFyZW50U3R5bGUiOm51bGx9LCJQYXJlbnRTdHlsZSI6bnVsbH0sIkRhdGVTdHlsZSI6eyIkaWQiOiI0NzAiLCJGb250U2V0dGluZ3MiOnsiJGlkIjoiNDcxIiwiRm9udFNpemUiOjEwLCJGb250TmFtZSI6IkNhbGlicmkiLCJJc0JvbGQiOmZhbHNlLCJJc0l0YWxpYyI6ZmFsc2UsIklzVW5kZXJsaW5lZCI6ZmFsc2UsIlBhcmVudFN0eWxlIjpudWxsfSwiQXV0b1NpemUiOjAsIkZvcmVncm91bmQiOnsiJGlkIjoiNDcyIiwiQ29sb3IiOnsiJGlkIjoiNDcz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MTIzIn0sIlBhZGRpbmciOnsiJHJlZiI6IjEyNCJ9LCJCYWNrZ3JvdW5kIjp7IiRpZCI6IjQ3NCIsIkNvbG9yIjp7IiRpZCI6IjQ3NSIsIkEiOjAsIlIiOjI1NSwiRyI6MjU1LCJCIjoyNTV9fSwiSXNWaXNpYmxlIjp0cnVlLCJXaWR0aCI6MC4wLCJIZWlnaHQiOjAuMCwiQm9yZGVyU3R5bGUiOnsiJGlkIjoiNDc2IiwiTGluZUNvbG9yIjpudWxsLCJMaW5lV2VpZ2h0IjowLjAsIkxpbmVUeXBlIjowLCJQYXJlbnRTdHlsZSI6bnVsbH0sIlBhcmVudFN0eWxlIjpudWxsfSwiRGF0ZUZvcm1hdCI6eyIkcmVmIjoiMTI2In0sIldlZWtOdW1iZXJpbmciOnsiJGlkIjoiNDc3IiwiRm9ybWF0IjowLCJJc1Zpc2libGUiOmZhbHNlLCJMYXN0S25vd25WaXNpYmlsaXR5U3RhdGUiOmZhbHNlfSwiSXNWaXNpYmxlIjp0cnVlLCJQYXJlbnRTdHlsZSI6bnVsbH0sIkluZGV4Ijo4LCJTbWFydER1cmF0aW9uQWN0aXZhdGVkIjpmYWxzZSwiRGF0ZUZvcm1hdCI6eyIkcmVmIjoiMTI2In0sIldlZWtOdW1iZXJpbmciOnsiJGlkIjoiNDc4IiwiRm9ybWF0IjowLCJJc1Zpc2libGUiOmZhbHNlLCJMYXN0S25vd25WaXNpYmlsaXR5U3RhdGUiOmZhbHNlfSwiSWQiOiIyMWExMzU3ZC1hZjNiLTQ2YTItOTg2OS0xY2UwMWRlOGY1YjkiLCJJbXBvcnRJZCI6bnVsbCwiVGl0bGUiOiJUNCBqdW50YXMiLCJOb3RlIjoiZTF4eWRHWXhYR0Z1YzJsY1lXNXphV053WnpFeU5USmNkV014WEdoMGJXRjFkSE53WEdSbFptWXllMXhtYjI1MGRHSnNlMXhtTUZ4bVkyaGhjbk5sZERBZ1ZHbHRaWE1nVG1WM0lGSnZiV0Z1TzMxN1hHWXlYR1pqYUdGeWMyVjBNQ0JUWldkdlpTQlZTVHQ5Zlh0Y1kyOXNiM0owWW14Y2NtVmtNRnhuY21WbGJqQmNZbXgxWlRBN1hISmxaREkxTlZ4bmNtVmxiakkxTlZ4aWJIVmxNalUxTzF4eVpXUTFNVnhuY21WbGJqVXhYR0pzZFdVMU1UdDlYR3h2WTJoY2FHbGphRnhrWW1Ob1hIQmhjbVJjY0d4aGFXNWNiSFJ5Y0dGeVhHbDBZWEF3ZTF4c1lXNW5NVEF6TTF4bWN6RTRYR1l5WEdObU1pQmNZMll5WEhGc2UxeG1NaUI3WEd4aGJtY3hNRFEyWEd4MGNtTm9JREV3SUdFZ01USWdaR1VnYzJWMFpXMWljbTk5WEd4cE1GeHlhVEJjYzJFd1hITmlNRnhtYVRCY2NXeGNjR0Z5ZlEwS2ZRMEtmUT09IiwiSHlwZXJsaW5rIjp7IiRpZCI6IjQ3OSIsIkFkZHJlc3MiOiIiLCJTdWJBZGRyZXNzIjoiIn0sIklzQ2hhbmdlZCI6ZmFsc2UsIklzTmV3IjpmYWxzZX0seyIkaWQiOiI0ODAiLCJHcm91cE5hbWUiOm51bGwsIlN0YXJ0RGF0ZSI6IjIwMjEtMTAtMDFUMDA6MDA6MDBaIiwiRW5kRGF0ZSI6IjIwMjEtMTAtMDNUMjM6NTk6MDBaIiwiUGVyY2VudGFnZUNvbXBsZXRlIjpudWxsLCJTdHlsZSI6eyIkaWQiOiI0ODEiLCJTaGFwZSI6NywiU2hhcGVUaGlja25lc3MiOjEsIkR1cmF0aW9uRm9ybWF0IjowLCJJbmNsdWRlTm9uV29ya2luZ0RheXNJbkR1cmF0aW9uIjpmYWxzZSwiUGVyY2VudGFnZUNvbXBsZXRlU3R5bGUiOnsiJGlkIjoiNDgyIiwiRm9udFNldHRpbmdzIjp7IiRpZCI6IjQ4MyIsIkZvbnRTaXplIjoxMCwiRm9udE5hbWUiOiJDYWxpYnJpIiwiSXNCb2xkIjpmYWxzZSwiSXNJdGFsaWMiOmZhbHNlLCJJc1VuZGVybGluZWQiOmZhbHNlLCJQYXJlbnRTdHlsZSI6bnVsbH0sIkF1dG9TaXplIjowLCJGb3JlZ3JvdW5kIjp7IiRyZWYiOiI4NiJ9LCJNYXhXaWR0aCI6MjAwLjAsIk1heEhlaWdodCI6IkluZmluaXR5IiwiU21hcnRGb3JlZ3JvdW5kSXNBY3RpdmUiOmZhbHNlLCJIb3Jpem9udGFsQWxpZ25tZW50IjowLCJWZXJ0aWNhbEFsaWdubWVudCI6MCwiU21hcnRGb3JlZ3JvdW5kIjpudWxsLCJCYWNrZ3JvdW5kRmlsbFR5cGUiOjAsIk1hcmdpbiI6eyIkcmVmIjoiODgifSwiUGFkZGluZyI6eyIkcmVmIjoiODkifSwiQmFja2dyb3VuZCI6eyIkcmVmIjoiOTAifSwiSXNWaXNpYmxlIjp0cnVlLCJXaWR0aCI6MC4wLCJIZWlnaHQiOjAuMCwiQm9yZGVyU3R5bGUiOnsiJGlkIjoiNDg0IiwiTGluZUNvbG9yIjpudWxsLCJMaW5lV2VpZ2h0IjowLjAsIkxpbmVUeXBlIjowLCJQYXJlbnRTdHlsZSI6bnVsbH0sIlBhcmVudFN0eWxlIjpudWxsfSwiRHVyYXRpb25TdHlsZSI6eyIkaWQiOiI0ODUiLCJGb250U2V0dGluZ3MiOnsiJGlkIjoiNDg2IiwiRm9udFNpemUiOjEwLCJGb250TmFtZSI6IkNhbGlicmkiLCJJc0JvbGQiOmZhbHNlLCJJc0l0YWxpYyI6ZmFsc2UsIklzVW5kZXJsaW5lZCI6ZmFsc2UsIlBhcmVudFN0eWxlIjpudWxsfSwiQXV0b1NpemUiOjAsIkZvcmVncm91bmQiOnsiJHJlZiI6IjkzIn0sIk1heFdpZHRoIjoyMDAuMCwiTWF4SGVpZ2h0IjoiSW5maW5pdHkiLCJTbWFydEZvcmVncm91bmRJc0FjdGl2ZSI6ZmFsc2UsIkhvcml6b250YWxBbGlnbm1lbnQiOjAsIlZlcnRpY2FsQWxpZ25tZW50IjowLCJTbWFydEZvcmVncm91bmQiOm51bGwsIkJhY2tncm91bmRGaWxsVHlwZSI6MCwiTWFyZ2luIjp7IiRyZWYiOiI5NSJ9LCJQYWRkaW5nIjp7IiRyZWYiOiI5NiJ9LCJCYWNrZ3JvdW5kIjp7IiRyZWYiOiI5NyJ9LCJJc1Zpc2libGUiOnRydWUsIldpZHRoIjowLjAsIkhlaWdodCI6MC4wLCJCb3JkZXJTdHlsZSI6eyIkaWQiOiI0ODciLCJMaW5lQ29sb3IiOm51bGwsIkxpbmVXZWlnaHQiOjAuMCwiTGluZVR5cGUiOjAsIlBhcmVudFN0eWxlIjpudWxsfSwiUGFyZW50U3R5bGUiOm51bGx9LCJIb3Jpem9udGFsQ29ubmVjdG9yU3R5bGUiOnsiJGlkIjoiNDg4IiwiTGluZUNvbG9yIjp7IiRyZWYiOiI5OSJ9LCJMaW5lV2VpZ2h0IjoxLjAsIkxpbmVUeXBlIjowLCJQYXJlbnRTdHlsZSI6bnVsbH0sIlZlcnRpY2FsQ29ubmVjdG9yU3R5bGUiOnsiJGlkIjoiNDg5IiwiTGluZUNvbG9yIjp7IiRyZWYiOiIxMDIifSwiTGluZVdlaWdodCI6MC4wLCJMaW5lVHlwZSI6MCwiUGFyZW50U3R5bGUiOm51bGx9LCJNYXJnaW4iOm51bGwsIlN0YXJ0RGF0ZVBvc2l0aW9uIjo0LCJFbmREYXRlUG9zaXRpb24iOjQsIkRhdGVJc1Zpc2libGUiOnRydWUsIlRpdGxlUG9zaXRpb24iOjUsIkR1cmF0aW9uUG9zaXRpb24iOjYsIlBlcmNlbnRhZ2VDb21wbGV0ZWRQb3NpdGlvbiI6NiwiU3BhY2luZyI6NSwiSXNCZWxvd1RpbWViYW5kIjpmYWxzZSwiUGVyY2VudGFnZUNvbXBsZXRlU2hhcGVPcGFjaXR5IjozNSwiU2hhcGVTdHlsZSI6eyIkaWQiOiI0OTAiLCJNYXJnaW4iOnsiJHJlZiI6IjEwNSJ9LCJQYWRkaW5nIjp7IiRyZWYiOiIxMDYifSwiQmFja2dyb3VuZCI6eyIkaWQiOiI0OTEiLCJDb2xvciI6eyIkaWQiOiI0OTIiLCJBIjoyNTUsIlIiOjk4LCJHIjoyNCwiQiI6NDd9fSwiSXNWaXNpYmxlIjp0cnVlLCJXaWR0aCI6MC4wLCJIZWlnaHQiOjE2LjAsIkJvcmRlclN0eWxlIjp7IiRpZCI6IjQ5MyIsIkxpbmVDb2xvciI6eyIkcmVmIjoiMzA2In0sIkxpbmVXZWlnaHQiOjAuMCwiTGluZVR5cGUiOjAsIlBhcmVudFN0eWxlIjpudWxsfSwiUGFyZW50U3R5bGUiOm51bGx9LCJUaXRsZVN0eWxlIjp7IiRpZCI6IjQ5NCIsIkZvbnRTZXR0aW5ncyI6eyIkaWQiOiI0OTUiLCJGb250U2l6ZSI6MTEsIkZvbnROYW1lIjoiQ2FsaWJyaSIsIklzQm9sZCI6dHJ1ZSwiSXNJdGFsaWMiOmZhbHNlLCJJc1VuZGVybGluZWQiOmZhbHNlLCJQYXJlbnRTdHlsZSI6bnVsbH0sIkF1dG9TaXplIjowLCJGb3JlZ3JvdW5kIjp7IiRpZCI6IjQ5NiIsIkNvbG9yIjp7IiRpZCI6IjQ5NyIsIkEiOjI1NSwiUiI6MCwiRyI6MCwiQiI6MH19LCJNYXhXaWR0aCI6NzIwLjAsIk1heEhlaWdodCI6IkluZmluaXR5IiwiU21hcnRGb3JlZ3JvdW5kSXNBY3RpdmUiOmZhbHNlLCJIb3Jpem9udGFsQWxpZ25tZW50IjowLCJWZXJ0aWNhbEFsaWdubWVudCI6MCwiU21hcnRGb3JlZ3JvdW5kIjpudWxsLCJCYWNrZ3JvdW5kRmlsbFR5cGUiOjAsIk1hcmdpbiI6eyIkcmVmIjoiMTE2In0sIlBhZGRpbmciOnsiJHJlZiI6IjExNyJ9LCJCYWNrZ3JvdW5kIjp7IiRpZCI6IjQ5OCIsIkNvbG9yIjp7IiRpZCI6IjQ5OSIsIkEiOjAsIlIiOjI1NSwiRyI6MjU1LCJCIjoyNTV9fSwiSXNWaXNpYmxlIjp0cnVlLCJXaWR0aCI6MC4wLCJIZWlnaHQiOjAuMCwiQm9yZGVyU3R5bGUiOnsiJGlkIjoiNTAwIiwiTGluZUNvbG9yIjpudWxsLCJMaW5lV2VpZ2h0IjowLjAsIkxpbmVUeXBlIjowLCJQYXJlbnRTdHlsZSI6bnVsbH0sIlBhcmVudFN0eWxlIjpudWxsfSwiRGF0ZVN0eWxlIjp7IiRpZCI6IjUwMSIsIkZvbnRTZXR0aW5ncyI6eyIkaWQiOiI1MDIiLCJGb250U2l6ZSI6MTAsIkZvbnROYW1lIjoiQ2FsaWJyaSIsIklzQm9sZCI6ZmFsc2UsIklzSXRhbGljIjpmYWxzZSwiSXNVbmRlcmxpbmVkIjpmYWxzZSwiUGFyZW50U3R5bGUiOm51bGx9LCJBdXRvU2l6ZSI6MCwiRm9yZWdyb3VuZCI6eyIkaWQiOiI1MDMiLCJDb2xvciI6eyIkaWQiOiI1MDQ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yZWYiOiIxMjMifSwiUGFkZGluZyI6eyIkcmVmIjoiMTI0In0sIkJhY2tncm91bmQiOnsiJGlkIjoiNTA1IiwiQ29sb3IiOnsiJGlkIjoiNTA2IiwiQSI6MCwiUiI6MjU1LCJHIjoyNTUsIkIiOjI1NX19LCJJc1Zpc2libGUiOnRydWUsIldpZHRoIjowLjAsIkhlaWdodCI6MC4wLCJCb3JkZXJTdHlsZSI6eyIkaWQiOiI1MDciLCJMaW5lQ29sb3IiOm51bGwsIkxpbmVXZWlnaHQiOjAuMCwiTGluZVR5cGUiOjAsIlBhcmVudFN0eWxlIjpudWxsfSwiUGFyZW50U3R5bGUiOm51bGx9LCJEYXRlRm9ybWF0Ijp7IiRyZWYiOiIxMjYifSwiV2Vla051bWJlcmluZyI6eyIkaWQiOiI1MDgiLCJGb3JtYXQiOjAsIklzVmlzaWJsZSI6ZmFsc2UsIkxhc3RLbm93blZpc2liaWxpdHlTdGF0ZSI6ZmFsc2V9LCJJc1Zpc2libGUiOnRydWUsIlBhcmVudFN0eWxlIjpudWxsfSwiSW5kZXgiOjksIlNtYXJ0RHVyYXRpb25BY3RpdmF0ZWQiOmZhbHNlLCJEYXRlRm9ybWF0Ijp7IiRyZWYiOiIxMjYifSwiV2Vla051bWJlcmluZyI6eyIkaWQiOiI1MDkiLCJGb3JtYXQiOjAsIklzVmlzaWJsZSI6ZmFsc2UsIkxhc3RLbm93blZpc2liaWxpdHlTdGF0ZSI6ZmFsc2V9LCJJZCI6IjJmODY0MmJhLWU2OGEtNDBmZC04MTBjLTMwODFkNDE3N2JmOCIsIkltcG9ydElkIjpudWxsLCJUaXRsZSI6IlQ0IGp1bnRhcyIsIk5vdGUiOiJlMXh5ZEdZeFhHRnVjMmxjWVc1emFXTndaekV5TlRKY2RXTXhYR2gwYldGMWRITndYR1JsWm1ZeWUxeG1iMjUwZEdKc2UxeG1NRnhtWTJoaGNuTmxkREFnVkdsdFpYTWdUbVYzSUZKdmJXRnVPMzE3WEdZeVhHWmphR0Z5YzJWME1DQlRaV2R2WlNCVlNUdDlmWHRjWTI5c2IzSjBZbXhjY21Wa01GeG5jbVZsYmpCY1lteDFaVEE3WEhKbFpESTFOVnhuY21WbGJqSTFOVnhpYkhWbE1qVTFPMXh5WldRMU1WeG5jbVZsYmpVeFhHSnNkV1UxTVR0OVhHeHZZMmhjYUdsamFGeGtZbU5vWEhCaGNtUmNjR3hoYVc1Y2JIUnljR0Z5WEdsMFlYQXdlMXhzWVc1bk1UQXpNMXhtY3pFNFhHWXlYR05tTWlCY1kyWXlYSEZzZTF4bU1pQjdYR3hoYm1jeE1EUTJYR3gwY21Ob0lEQXhJR0VnTURNZ1pHVWdiM1YwZFdKeWIzMWNiR2t3WEhKcE1GeHpZVEJjYzJJd1hHWnBNRnh4YkZ4d1lYSjlEUXA5RFFwOSIsIkh5cGVybGluayI6eyIkaWQiOiI1MTAiLCJBZGRyZXNzIjoiIiwiU3ViQWRkcmVzcyI6IiJ9LCJJc0NoYW5nZWQiOmZhbHNlLCJJc05ldyI6ZmFsc2V9XSwiU3dpbWxhbmVzIjpbeyIkaWQiOiI1MTEiLCJJZCI6IjFjYjM2NTQ5LTY1YTItNGZkNy1hZWY0LWNlZWYzMDRjNDg2OCIsIkluZGV4IjoxMCwiSGVhZGVyVGV4dCI6IlVudGl0bGVkIiwiU3R5bGUiOnsiJGlkIjoiNTEyIiwiSGVhZGVyU3R5bGUiOnsiJGlkIjoiNTEzIiwiVGV4dFN0eWxlIjp7IiRpZCI6IjUxNCIsIkZvbnRTZXR0aW5ncyI6eyIkaWQiOiI1MTUiLCJGb250U2l6ZSI6MTIsIkZvbnROYW1lIjoiQ2FsaWJyaSIsIklzQm9sZCI6ZmFsc2UsIklzSXRhbGljIjpmYWxzZSwiSXNVbmRlcmxpbmVkIjpmYWxzZSwiUGFyZW50U3R5bGUiOm51bGx9LCJBdXRvU2l6ZSI6MCwiRm9yZWdyb3VuZCI6eyIkaWQiOiI1MTYiLCJDb2xvciI6eyIkaWQiOiI1MTciLCJBIjoyNTUsIlIiOjIyLCJHIjoyOCwiQiI6MzV9fSwiTWF4V2lkdGgiOjAuMCwiTWF4SGVpZ2h0IjowLjAsIlNtYXJ0Rm9yZWdyb3VuZElzQWN0aXZlIjpmYWxzZSwiSG9yaXpvbnRhbEFsaWdubWVudCI6MCwiVmVydGljYWxBbGlnbm1lbnQiOjAsIlNtYXJ0Rm9yZWdyb3VuZCI6bnVsbCwiQmFja2dyb3VuZEZpbGxUeXBlIjowLCJNYXJnaW4iOnsiJGlkIjoiNTE4IiwiVG9wIjowLCJMZWZ0IjowLCJSaWdodCI6MCwiQm90dG9tIjowfSwiUGFkZGluZyI6eyIkaWQiOiI1MTkiLCJUb3AiOjAsIkxlZnQiOjAsIlJpZ2h0IjowLCJCb3R0b20iOjB9LCJCYWNrZ3JvdW5kIjpudWxsLCJJc1Zpc2libGUiOmZhbHNlLCJXaWR0aCI6MC4wLCJIZWlnaHQiOjAuMCwiQm9yZGVyU3R5bGUiOm51bGwsIlBhcmVudFN0eWxlIjpudWxsfSwiUmVjdGFuZ2xlU3R5bGUiOnsiJGlkIjoiNTIwIiwiTWFyZ2luIjp7IiRpZCI6IjUyMSIsIlRvcCI6MCwiTGVmdCI6MCwiUmlnaHQiOjAsIkJvdHRvbSI6MH0sIlBhZGRpbmciOnsiJGlkIjoiNTIyIiwiVG9wIjowLCJMZWZ0IjowLCJSaWdodCI6MCwiQm90dG9tIjowfSwiQmFja2dyb3VuZCI6eyIkaWQiOiI1MjMiLCJDb2xvciI6eyIkaWQiOiI1MjQiLCJBIjoxMjcsIlIiOjY4LCJHIjo4NCwiQiI6MTA2fX0sIklzVmlzaWJsZSI6ZmFsc2UsIldpZHRoIjowLjAsIkhlaWdodCI6MC4wLCJCb3JkZXJTdHlsZSI6eyIkaWQiOiI1MjUiLCJMaW5lQ29sb3IiOnsiJGlkIjoiNTI2IiwiJHR5cGUiOiJOTFJFLkNvbW1vbi5Eb20uU29saWRDb2xvckJydXNoLCBOTFJFLkNvbW1vbiIsIkNvbG9yIjp7IiRpZCI6IjUyNyIsIkEiOjI1NSwiUiI6MjIsIkciOjI4LCJCIjozNX19LCJMaW5lV2VpZ2h0IjowLjAsIkxpbmVUeXBlIjowLCJQYXJlbnRTdHlsZSI6bnVsbH0sIlBhcmVudFN0eWxlIjpudWxsfSwiTWFyZ2luIjp7IiRpZCI6IjUyOCIsIlRvcCI6MCwiTGVmdCI6MCwiUmlnaHQiOjAsIkJvdHRvbSI6MH0sIlBhZGRpbmciOnsiJGlkIjoiNTI5IiwiVG9wIjowLCJMZWZ0IjowLCJSaWdodCI6MCwiQm90dG9tIjowfSwiQmFja2dyb3VuZCI6bnVsbCwiSXNWaXNpYmxlIjp0cnVlLCJXaWR0aCI6MC4wLCJIZWlnaHQiOjAuMCwiQm9yZGVyU3R5bGUiOm51bGwsIlBhcmVudFN0eWxlIjpudWxsfSwiQmFja2dyb3VuZFN0eWxlIjp7IiRpZCI6IjUzMCIsIk1hcmdpbiI6eyIkaWQiOiI1MzEiLCJUb3AiOjAsIkxlZnQiOjAsIlJpZ2h0IjowLCJCb3R0b20iOjB9LCJQYWRkaW5nIjp7IiRpZCI6IjUzMiIsIlRvcCI6MCwiTGVmdCI6MCwiUmlnaHQiOjAsIkJvdHRvbSI6MH0sIkJhY2tncm91bmQiOnsiJGlkIjoiNTMzIiwiQ29sb3IiOnsiJGlkIjoiNTM0IiwiQSI6MzgsIlIiOjY4LCJHIjo4NCwiQiI6MTA2fX0sIklzVmlzaWJsZSI6dHJ1ZSwiV2lkdGgiOjAuMCwiSGVpZ2h0IjowLjAsIkJvcmRlclN0eWxlIjp7IiRpZCI6IjUzNSIsIkxpbmVDb2xvciI6eyIkaWQiOiI1MzYiLCIkdHlwZSI6Ik5MUkUuQ29tbW9uLkRvbS5Tb2xpZENvbG9yQnJ1c2gsIE5MUkUuQ29tbW9uIiwiQ29sb3IiOnsiJGlkIjoiNTM3IiwiQSI6MjU1LCJSIjoyMiwiRyI6MjgsIkIiOjM1fX0sIkxpbmVXZWlnaHQiOjAuMCwiTGluZVR5cGUiOjAsIlBhcmVudFN0eWxlIjpudWxsfSwiUGFyZW50U3R5bGUiOm51bGx9LCJJc0Fib3ZlVGltZWJhbmQiOmZhbHNlLCJNYXJnaW4iOnsiJGlkIjoiNTM4IiwiVG9wIjowLCJMZWZ0IjowLCJSaWdodCI6MCwiQm90dG9tIjowfSwiUGFkZGluZyI6eyIkaWQiOiI1MzkiLCJUb3AiOjAsIkxlZnQiOjAsIlJpZ2h0IjowLCJCb3R0b20iOjB9LCJJc1Zpc2libGUiOnRydWUsIldpZHRoIjowLjAsIkhlaWdodCI6MC4wLCJCb3JkZXJTdHlsZSI6bnVsbCwiUGFyZW50U3R5bGUiOm51bGx9LCJUYXNrcyI6W10sIk1pbGVzdG9uZXMiOltdfV0sIk1zUHJvamVjdEl0ZW1zVHJlZSI6eyIkaWQiOiI1NDAiLCJSb290Ijp7IkltcG9ydElkIjpudWxsLCJJc0ltcG9ydGVkIjpmYWxzZSwiQ2hpbGRyZW4iOltdfX0sIk1ldGFkYXRhIjp7IiRpZCI6IjU0MSIsIlJlY2VudENvbG9yc0NvbGxlY3Rpb24iOiJbXCIjRkY2MjE4MkZcIixcIiNGRjRDOTVEMlwiLFwiI0ZGMDAwMDAwXCIsXCIjRkY2RjMxOThcIixcIiNGRjcwQUQ0N1wiLFwiI0ZGRUQ3RDMxXCIsXCIjRkY3MzczNzNcIixcIiNGRjAwNzJCQ1wiXSJ9LCJTZXR0aW5ncyI6eyIkaWQiOiI1NDIiLCJJbXBhT3B0aW9ucyI6eyIkaWQiOiI1NDMiLCJMZWZ0VG9SaWdodCI6ZmFsc2UsIlBheWxvYWRPcHRpb25zIjoyfSwiVXNlQ29tcHJlc3Npb24iOmZhbHNlLCJDb21wcmVzaW9uUGVyY2VudGFnZSI6NTAuMCwiSW5hY3RpdmVJbnRlcnZhbFdpZHRoVGhyZXNob2xkIjozMC4wLCJJbmFjdGl2ZUludGVydmFsV2lkdGgiOjEuMCwiU3BsaXRUYXNrcyI6ZmFsc2UsIlVzZUNsdXN0ZXIiOmZhbHNlLCJFcHNpbG9uIjo1LjAsIk1pblBvaW50c1RvRm9ybUFDbHVzdGVyIjoyLCJHZW5lcmF0ZUludmlzaWJsZVNoYXBlcyI6ZmFsc2UsIlNtYXJ0VGltZWxpbmVUYXNrUGVyY2VudGFnZUZpdCI6ZmFsc2V9LCJJc05ldyI6ZmFsc2UsIkltcG9ydFR5cGUiOjAsIkZpbGVQYXRoIjpudWxsLCJUaW1lQ29uZmlndXJhdGlvbiI6eyIkaWQiOiI1NDQiLCJVc2VUaW1lIjpmYWxzZSwiV29ya0RheVN0YXJ0IjoiMDA6MDA6MDAiLCJXb3JrRGF5RW5kIjoiMjM6NTk6MDAifSwiTGFzdFVzZWRUZW1wbGF0ZUlkIjoiY2MyNmY4NjMtMjdjZS00ODBlLWE1ODktYjNmMTJmMmQ2ZWIwIiwiRmlyc3RXZWVrT2ZZZWFyIjowfQ=="/>
  <p:tag name="__MASTER" val="__part_0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CULTUREINFO" val="en-US"/>
  <p:tag name="OTLTIMEBANDSCALETYPE" val="Months"/>
  <p:tag name="OTLTIMEBANDSCALEFORMAT" val="MMM"/>
  <p:tag name="OTLTIMEBANDQUICKPOSITION" val="Bottom"/>
  <p:tag name="OTLTIMEBANDSHAPETYPE" val="ModernTimeband"/>
  <p:tag name="OTLTIMEBANDTHREEDEFFECTS" val="Gel"/>
  <p:tag name="OTLTIMEBANDAUTODATERANGE" val="True"/>
  <p:tag name="OTLTIMEBANDSTARTDATE" val="0001-01-01T00:00:00.0000000"/>
  <p:tag name="OTLTIMEBANDENDDATE" val="2021-10-03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0"/>
  <p:tag name="OTLLEFTENDCAPSMARGINLEFT" val="20"/>
  <p:tag name="OTLTIMEBANDSHAPEPADDINGTOP" val="5"/>
  <p:tag name="OTLTIMEBANDFYSTARTMONTH" val="January"/>
  <p:tag name="OTLTIMEBANDSHOWFYLABEL" val="True"/>
  <p:tag name="OTLTIMEBANDUSESTARTINGOFTHEYEARFORFYNUMBERING" val="True"/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ELAPSEDSTYLE" val="Thick"/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ODAYPOSITION" val="Auto"/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CULTUREINFO" val="en-US"/>
  <p:tag name="OTLTIMEBANDQUICKPOSITION" val="Bottom"/>
  <p:tag name="OTLTIMEBANDSHAPETYPE" val="ModernTimeband"/>
  <p:tag name="OTLTIMEBANDTHREEDEFFECTS" val="Gel"/>
  <p:tag name="OTLTIMEBANDAUTODATERANGE" val="True"/>
  <p:tag name="OTLTIMEBANDSTARTDATE" val="0001-01-01T00:00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0"/>
  <p:tag name="OTLLEFTENDCAPSMARGINLEFT" val="20"/>
  <p:tag name="OTLTIMEBANDSHAPEPADDINGTOP" val="5"/>
  <p:tag name="OTLTIMEBANDFYSTARTMONTH" val="January"/>
  <p:tag name="OTLTIMEBANDSHOWFYLABEL" val="True"/>
  <p:tag name="OTLTIMEBANDUSESTARTINGOFTHEYEARFORFYNUMBERING" val="True"/>
  <p:tag name="OTLTIMEBANDSCALETYPE" val="Months"/>
  <p:tag name="OTLTIMEBANDSCALEFORMAT" val="MMM"/>
  <p:tag name="OTLTIMEBANDENDDATE" val="2021-02-21T23:59:00.0000000"/>
  <p:tag name="OTLMARKERSHAPE" val="OT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3-12T00:00:00.0000000"/>
  <p:tag name="OTLENDDATE" val="2021-03-14T23:59:00.0000000"/>
  <p:tag name="OTLDURATIONFORMAT" val="day"/>
  <p:tag name="OTLSPACING" val="5"/>
  <p:tag name="OTLSHAPETHICKNESSTYPE" val="Regular"/>
  <p:tag name="OTLMARKERSHAPE" val="OTL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3-26T00:00:00.0000000"/>
  <p:tag name="OTLENDDATE" val="2021-03-28T23:59:00.0000000"/>
  <p:tag name="OTLDURATIONFORMAT" val="day"/>
  <p:tag name="OTLSPACING" val="5"/>
  <p:tag name="OTLSHAPETHICKNESSTYPE" val="Regular"/>
  <p:tag name="OTLMARKERSHAPE" val="OTL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4-09T00:00:00.0000000"/>
  <p:tag name="OTLENDDATE" val="2021-04-11T23:59:00.0000000"/>
  <p:tag name="OTLDURATIONFORMAT" val="day"/>
  <p:tag name="OTLSPACING" val="5"/>
  <p:tag name="OTLSHAPETHICKNESSTYPE" val="Regular"/>
  <p:tag name="OTLMARKERSHAPE" val="OTL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4-16T00:00:00.0000000Z"/>
  <p:tag name="OTLENDDATE" val="2021-04-18T23:59:00.0000000Z"/>
  <p:tag name="OTLDURATIONFORMAT" val="day"/>
  <p:tag name="OTLSPACING" val="5"/>
  <p:tag name="OTLSHAPETHICKNESSTYPE" val="Regular"/>
  <p:tag name="OTLMARKERSHAPE" val="OTL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5-14T00:00:00.0000000Z"/>
  <p:tag name="OTLENDDATE" val="2021-05-16T23:59:00.0000000Z"/>
  <p:tag name="OTLDURATIONFORMAT" val="day"/>
  <p:tag name="OTLSPACING" val="5"/>
  <p:tag name="OTLSHAPETHICKNESSTYPE" val="Regular"/>
  <p:tag name="OTLMARKERSHAPE" val="OTL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6-11T00:00:00.0000000Z"/>
  <p:tag name="OTLENDDATE" val="2021-06-13T23:59:00.0000000Z"/>
  <p:tag name="OTLDURATIONFORMAT" val="day"/>
  <p:tag name="OTLSPACING" val="5"/>
  <p:tag name="OTLSHAPETHICKNESSTYPE" val="Regular"/>
  <p:tag name="OTLMARKERSHAPE" val="OTL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7-16T00:00:00.0000000Z"/>
  <p:tag name="OTLENDDATE" val="2021-07-18T23:59:00.0000000Z"/>
  <p:tag name="OTLDURATIONFORMAT" val="day"/>
  <p:tag name="OTLSPACING" val="5"/>
  <p:tag name="OTLSHAPETHICKNESSTYPE" val="Regular"/>
  <p:tag name="OTLMARKERSHAPE" val="OTL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8-13T00:00:00.0000000Z"/>
  <p:tag name="OTLENDDATE" val="2021-08-15T23:59:00.0000000Z"/>
  <p:tag name="OTLDURATIONFORMAT" val="day"/>
  <p:tag name="OTLSPACING" val="5"/>
  <p:tag name="OTLSHAPETHICKNESSTYPE" val="Regular"/>
  <p:tag name="OTLMARKERSHAPE" val="OTL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9-10T00:00:00.0000000Z"/>
  <p:tag name="OTLENDDATE" val="2021-09-12T23:59:00.0000000Z"/>
  <p:tag name="OTLDURATIONFORMAT" val="day"/>
  <p:tag name="OTLSPACING" val="5"/>
  <p:tag name="OTLSHAPETHICKNESSTYPE" val="Regular"/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ELAPSEDSTYLE" val="Thick"/>
  <p:tag name="OTLMARKERSHAPE" val="OTL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10-01T00:00:00.0000000Z"/>
  <p:tag name="OTLENDDATE" val="2021-10-03T23:59:00.0000000Z"/>
  <p:tag name="OTLDURATIONFORMAT" val="day"/>
  <p:tag name="OTLSPACING" val="5"/>
  <p:tag name="OTLSHAPETHICKNESSTYPE" val="Regular"/>
  <p:tag name="OTLMARKERSHAPE" val="OTL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ODAYPOSITION" val="Hide"/>
  <p:tag name="OTLMARKERSHAPE" val="OTL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MuMSIsIk9yaWdpbmFsQXNzZW1ibHlWZXJzaW9uIjoiNC4wNi4wMC4wMCIsIkVkaXRpb24iOiJGcmVlIiwiSXNQbHVzRWRpdGlvbiI6ZmFsc2UsIklzUHJvRWRpdGlvbiI6ZmFsc2V9LCJFZmZlY3QiOjEsIlN0eWxlIjp7IiRpZCI6IjMiLCJUaW1lYmFuZFN0eWxlIjp7IiRpZCI6IjQiLCJTY2FsZU1hcmtpbmciOjAsIlNoYXBlIjo2LCJTaGFwZVN0eWxlIjp7IiRpZCI6IjUiLCJNYXJnaW4iOnsiJGlkIjoiNiIsIlRvcCI6MCwiTGVmdCI6MTAsIlJpZ2h0IjoxMCwiQm90dG9tIjowfSwiUGFkZGluZyI6eyIkaWQiOiI3IiwiVG9wIjo1LCJMZWZ0IjoxMywiUmlnaHQiOjEzLCJCb3R0b20iOjV9LCJCYWNrZ3JvdW5kIjp7IiRpZCI6IjgiLCJDb2xvciI6eyIkaWQiOiI5IiwiQSI6MjU1LCJSIjo2OCwiRyI6ODQsIkIiOjEwNn19LCJJc1Zpc2libGUiOnRydWUsIldpZHRoIjo4NTguMCwiSGVpZ2h0IjozMC4wLCJCb3JkZXJTdHlsZSI6eyIkaWQiOiIxMCIsIkxpbmVDb2xvciI6eyIkaWQiOiIxMSIsIiR0eXBlIjoiTkxSRS5Db21tb24uRG9tLlNvbGlkQ29sb3JCcnVzaCwgTkxSRS5Db21tb24iLCJDb2xvciI6eyIkaWQiOiIxMiIsIkEiOjI1NSwiUiI6MjU1LCJHIjowLCJCIjowfX0sIkxpbmVXZWlnaHQiOjAuMCwiTGluZVR5cGUiOjAsIlBhcmVudFN0eWxlIjpudWxsfSwiUGFyZW50U3R5bGUiOm51bGx9LCJSaWdodEVuZENhcHNTdHlsZSI6eyIkaWQiOiIxMyIsIkZvbnRTZXR0aW5ncyI6eyIkaWQiOiIxNCIsIkZvbnRTaXplIjoxOCwiRm9udE5hbWUiOiJDYWxpYnJpIiwiSXNCb2xkIjp0cnVlLCJJc0l0YWxpYyI6ZmFsc2UsIklzVW5kZXJsaW5lZCI6ZmFsc2UsIlBhcmVudFN0eWxlIjpudWxsfSwiQXV0b1NpemUiOjAsIkZvcmVncm91bmQiOnsiJGlkIjoiMTUiLCJDb2xvciI6eyIkaWQiOiIxNi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MTciLCJUb3AiOjAsIkxlZnQiOjAsIlJpZ2h0IjoyMCwiQm90dG9tIjowfSwiUGFkZGluZyI6eyIkaWQiOiIxOCIsIlRvcCI6MCwiTGVmdCI6MCwiUmlnaHQiOjAsIkJvdHRvbSI6MH0sIkJhY2tncm91bmQiOnsiJGlkIjoiMTkiLCJDb2xvciI6eyIkaWQiOiIyMCIsIkEiOjg5LCJSIjowLCJHIjowLCJCIjowfX0sIklzVmlzaWJsZSI6dHJ1ZSwiV2lkdGgiOjAuMCwiSGVpZ2h0IjowLjAsIkJvcmRlclN0eWxlIjpudWxsLCJQYXJlbnRTdHlsZSI6bnVsbH0sIkxlZnRFbmRDYXBzU3R5bGUiOnsiJGlkIjoiMjEiLCJGb250U2V0dGluZ3MiOnsiJGlkIjoiMjIiLCJGb250U2l6ZSI6MTgsIkZvbnROYW1lIjoiQ2FsaWJyaSIsIklzQm9sZCI6dHJ1ZSwiSXNJdGFsaWMiOmZhbHNlLCJJc1VuZGVybGluZWQiOmZhbHNlLCJQYXJlbnRTdHlsZSI6bnVsbH0sIkF1dG9TaXplIjowLCJGb3JlZ3JvdW5kIjp7IiRpZCI6IjIzIiwiQ29sb3IiOnsiJGlkIjoiMjQ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I1IiwiVG9wIjowLCJMZWZ0IjoyMCwiUmlnaHQiOjAsIkJvdHRvbSI6MH0sIlBhZGRpbmciOnsiJGlkIjoiMjYiLCJUb3AiOjAsIkxlZnQiOjAsIlJpZ2h0IjowLCJCb3R0b20iOjB9LCJCYWNrZ3JvdW5kIjp7IiRpZCI6IjI3IiwiQ29sb3IiOnsiJHJlZiI6IjIwIn19LCJJc1Zpc2libGUiOnRydWUsIldpZHRoIjowLjAsIkhlaWdodCI6MC4wLCJCb3JkZXJTdHlsZSI6bnVsbCwiUGFyZW50U3R5bGUiOm51bGx9LCJUb2RheVRleHRTdHlsZSI6eyIkaWQiOiIyOCIsIkZvbnRTZXR0aW5ncyI6eyIkaWQiOiIyOSIsIkZvbnRTaXplIjoxMiwiRm9udE5hbWUiOiJDYWxpYnJpIiwiSXNCb2xkIjpmYWxzZSwiSXNJdGFsaWMiOmZhbHNlLCJJc1VuZGVybGluZWQiOmZhbHNlLCJQYXJlbnRTdHlsZSI6bnVsbH0sIkF1dG9TaXplIjowLCJGb3JlZ3JvdW5kIjp7IiRpZCI6IjMwIiwiQ29sb3IiOnsiJGlkIjoiMzE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zIiLCJUb3AiOjAsIkxlZnQiOjAsIlJpZ2h0IjowLCJCb3R0b20iOjB9LCJQYWRkaW5nIjp7IiRpZCI6IjMzIiwiVG9wIjowLCJMZWZ0IjowLCJSaWdodCI6MCwiQm90dG9tIjowfSwiQmFja2dyb3VuZCI6eyIkaWQiOiIzNCIsIkNvbG9yIjp7IiRyZWYiOiIyMCJ9fSwiSXNWaXNpYmxlIjpmYWxzZSwiV2lkdGgiOjAuMCwiSGVpZ2h0IjowLjAsIkJvcmRlclN0eWxlIjpudWxsLCJQYXJlbnRTdHlsZSI6bnVsbH0sIlRvZGF5TWFya2VyU3R5bGUiOnsiJGlkIjoiMzUiLCJNYXJnaW4iOnsiJGlkIjoiMzYiLCJUb3AiOjAsIkxlZnQiOjAsIlJpZ2h0IjowLCJCb3R0b20iOjB9LCJQYWRkaW5nIjp7IiRpZCI6IjM3IiwiVG9wIjowLCJMZWZ0IjowLCJSaWdodCI6MCwiQm90dG9tIjowfSwiQmFja2dyb3VuZCI6eyIkaWQiOiIzOCIsIkNvbG9yIjp7IiRpZCI6IjM5IiwiQSI6MjU1LCJSIjoyNTUsIkciOjAsIkIiOjB9fSwiSXNWaXNpYmxlIjp0cnVlLCJXaWR0aCI6MC4wLCJIZWlnaHQiOjAuMCwiQm9yZGVyU3R5bGUiOm51bGwsIlBhcmVudFN0eWxlIjpudWxsfSwiU2NhbGVTdHlsZSI6eyIkaWQiOiI0MCIsIlNob3dTZWdtZW50U2VwYXJhdG9ycyI6dHJ1ZSwiU2VnbWVudFNlcGFyYXRvck9wYWNpdHkiOjMwLCJGb250U2V0dGluZ3MiOnsiJGlkIjoiNDEiLCJGb250U2l6ZSI6MTIsIkZvbnROYW1lIjoiQ2FsaWJyaSIsIklzQm9sZCI6ZmFsc2UsIklzSXRhbGljIjpmYWxzZSwiSXNVbmRlcmxpbmVkIjpmYWxzZSwiUGFyZW50U3R5bGUiOm51bGx9LCJBdXRvU2l6ZSI6MCwiRm9yZWdyb3VuZCI6eyIkaWQiOiI0MiIsIkNvbG9yIjp7IiRpZCI6IjQz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Q0IiwiVG9wIjowLCJMZWZ0Ijo1LCJSaWdodCI6MCwiQm90dG9tIjowfSwiUGFkZGluZyI6eyIkaWQiOiI0NSIsIlRvcCI6MCwiTGVmdCI6MCwiUmlnaHQiOjAsIkJvdHRvbSI6MH0sIkJhY2tncm91bmQiOnsiJGlkIjoiNDYiLCJDb2xvciI6eyIkcmVmIjoiMjAifX0sIklzVmlzaWJsZSI6dHJ1ZSwiV2lkdGgiOjAuMCwiSGVpZ2h0IjowLjAsIkJvcmRlclN0eWxlIjpudWxsLCJQYXJlbnRTdHlsZSI6bnVsbH0sIkVsYXBzZWRUaW1lQmFja2dyb3VuZCI6eyIkaWQiOiI0NyIsIkNvbG9yIjp7IiRpZCI6IjQ4IiwiQSI6NzcsIlIiOjI1NSwiRyI6MCwiQiI6MH19LCJBcHBlbmRZZWFyT25ZZWFyQ2hhbmdlIjp0cnVlLCJFbGFwc2VkVGltZUZvcm1hdCI6MSwiVG9kYXlNYXJrZXJQb3NpdGlvbiI6MCwiUXVpY2tQb3NpdGlvbiI6MiwiQWJzb2x1dGVQb3NpdGlvbiI6NDA1LjAsIk1hcmdpbiI6eyIkaWQiOiI0OSIsIlRvcCI6MCwiTGVmdCI6MTAsIlJpZ2h0IjoxMCwiQm90dG9tIjowfSwiUGFkZGluZyI6eyIkaWQiOiI1MCIsIlRvcCI6MCwiTGVmdCI6MCwiUmlnaHQiOjAsIkJvdHRvbSI6MH0sIkJhY2tncm91bmQiOnsiJGlkIjoiNTEiLCJDb2xvciI6eyIkaWQiOiI1MiIsIkEiOjI1NSwiUiI6MzEsIkciOjczLCJCIjoxMjV9fSwiSXNWaXNpYmxlIjp0cnVlLCJXaWR0aCI6MC4wLCJIZWlnaHQiOjAuMCwiQm9yZGVyU3R5bGUiOm51bGwsIlBhcmVudFN0eWxlIjpudWxsfSwiRGVmYXVsdE1pbGVzdG9uZVN0eWxlIjp7IiRpZCI6IjUzIiwiU2hhcGUiOjMsIkNvbm5lY3Rvck1hcmdpbiI6eyIkaWQiOiI1NCIsIlRvcCI6MCwiTGVmdCI6MiwiUmlnaHQiOjIsIkJvdHRvbSI6MH0sIkNvbm5lY3RvclN0eWxlIjp7IiRpZCI6IjU1IiwiTGluZUNvbG9yIjp7IiRpZCI6IjU2IiwiJHR5cGUiOiJOTFJFLkNvbW1vbi5Eb20uU29saWRDb2xvckJydXNoLCBOTFJFLkNvbW1vbiIsIkNvbG9yIjp7IiRpZCI6IjU3IiwiQSI6MTI3LCJSIjozMSwiRyI6NzMsIkIiOjEyNn19LCJMaW5lV2VpZ2h0IjoxLjAsIkxpbmVUeXBlIjowLCJQYXJlbnRTdHlsZSI6bnVsbH0sIklzQmVsb3dUaW1lYmFuZCI6ZmFsc2UsIlBvc2l0aW9uT25UYXNrIjowLCJIaWRlRGF0ZSI6ZmFsc2UsIlNoYXBlU2l6ZSI6MSwiU3BhY2luZyI6Mi4wLCJQYWRkaW5nIjp7IiRpZCI6IjU4IiwiVG9wIjo3LCJMZWZ0IjozLCJSaWdodCI6MCwiQm90dG9tIjoyfSwiU2hhcGVTdHlsZSI6eyIkaWQiOiI1OSIsIk1hcmdpbiI6eyIkaWQiOiI2MCIsIlRvcCI6MCwiTGVmdCI6MCwiUmlnaHQiOjAsIkJvdHRvbSI6MH0sIlBhZGRpbmciOnsiJGlkIjoiNjEiLCJUb3AiOjAsIkxlZnQiOjAsIlJpZ2h0IjowLCJCb3R0b20iOjB9LCJCYWNrZ3JvdW5kIjp7IiRpZCI6IjYyIiwiQ29sb3IiOnsiJGlkIjoiNjMiLCJBIjoyNTUsIlIiOjAsIkciOjExNCwiQiI6MTg4fX0sIklzVmlzaWJsZSI6dHJ1ZSwiV2lkdGgiOjE4LjAsIkhlaWdodCI6MjAuMCwiQm9yZGVyU3R5bGUiOnsiJGlkIjoiNjQiLCJMaW5lQ29sb3IiOnsiJGlkIjoiNjUiLCIkdHlwZSI6Ik5MUkUuQ29tbW9uLkRvbS5Tb2xpZENvbG9yQnJ1c2gsIE5MUkUuQ29tbW9uIiwiQ29sb3IiOnsiJGlkIjoiNjYiLCJBIjoyNTUsIlIiOjI1NSwiRyI6MCwiQiI6MH19LCJMaW5lV2VpZ2h0IjowLjAsIkxpbmVUeXBlIjowLCJQYXJlbnRTdHlsZSI6bnVsbH0sIlBhcmVudFN0eWxlIjpudWxsfSwiVGl0bGVTdHlsZSI6eyIkaWQiOiI2NyIsIkZvbnRTZXR0aW5ncyI6eyIkaWQiOiI2OCIsIkZvbnRTaXplIjoxMSwiRm9udE5hbWUiOiJDYWxpYnJpIiwiSXNCb2xkIjp0cnVlLCJJc0l0YWxpYyI6ZmFsc2UsIklzVW5kZXJsaW5lZCI6ZmFsc2UsIlBhcmVudFN0eWxlIjpudWxsfSwiQXV0b1NpemUiOjAsIkZvcmVncm91bmQiOnsiJGlkIjoiNjkiLCJDb2xvciI6eyIkaWQiOiI3M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3MSIsIlRvcCI6MCwiTGVmdCI6MCwiUmlnaHQiOjAsIkJvdHRvbSI6MH0sIlBhZGRpbmciOnsiJGlkIjoiNzIiLCJUb3AiOjAsIkxlZnQiOjAsIlJpZ2h0IjowLCJCb3R0b20iOjB9LCJCYWNrZ3JvdW5kIjp7IiRpZCI6IjczIiwiQ29sb3IiOnsiJHJlZiI6IjIwIn19LCJJc1Zpc2libGUiOnRydWUsIldpZHRoIjowLjAsIkhlaWdodCI6MC4wLCJCb3JkZXJTdHlsZSI6bnVsbCwiUGFyZW50U3R5bGUiOm51bGx9LCJEYXRlU3R5bGUiOnsiJGlkIjoiNzQiLCJGb250U2V0dGluZ3MiOnsiJGlkIjoiNzUiLCJGb250U2l6ZSI6MTAsIkZvbnROYW1lIjoiQ2FsaWJyaSIsIklzQm9sZCI6ZmFsc2UsIklzSXRhbGljIjpmYWxzZSwiSXNVbmRlcmxpbmVkIjpmYWxzZSwiUGFyZW50U3R5bGUiOm51bGx9LCJBdXRvU2l6ZSI6MCwiRm9yZWdyb3VuZCI6eyIkaWQiOiI3NiIsIkNvbG9yIjp7IiRpZCI6Ijc3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3OCIsIlRvcCI6MCwiTGVmdCI6MCwiUmlnaHQiOjAsIkJvdHRvbSI6MH0sIlBhZGRpbmciOnsiJGlkIjoiNzkiLCJUb3AiOjAsIkxlZnQiOjAsIlJpZ2h0IjowLCJCb3R0b20iOjB9LCJCYWNrZ3JvdW5kIjp7IiRpZCI6IjgwIiwiQ29sb3IiOnsiJHJlZiI6IjIwIn19LCJJc1Zpc2libGUiOnRydWUsIldpZHRoIjowLjAsIkhlaWdodCI6MC4wLCJCb3JkZXJTdHlsZSI6bnVsbCwiUGFyZW50U3R5bGUiOm51bGx9LCJEYXRlRm9ybWF0Ijp7IiRpZCI6Ijg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gyIiwiRm9ybWF0IjowLCJJc1Zpc2libGUiOmZhbHNlLCJMYXN0S25vd25WaXNpYmlsaXR5U3RhdGUiOmZhbHNlfSwiSXNWaXNpYmxlIjp0cnVlLCJQYXJlbnRTdHlsZSI6bnVsbH0sIkRlZmF1bHRUYXNrU3R5bGUiOnsiJGlkIjoiODMiLCJTaGFwZSI6NywiU2hhcGVUaGlja25lc3MiOjEsIkR1cmF0aW9uRm9ybWF0IjowLCJJbmNsdWRlTm9uV29ya2luZ0RheXNJbkR1cmF0aW9uIjpmYWxzZSwiUGVyY2VudGFnZUNvbXBsZXRlU3R5bGUiOnsiJGlkIjoiODQiLCJGb250U2V0dGluZ3MiOnsiJGlkIjoiODUiLCJGb250U2l6ZSI6MTAsIkZvbnROYW1lIjoiQ2FsaWJyaSIsIklzQm9sZCI6ZmFsc2UsIklzSXRhbGljIjpmYWxzZSwiSXNVbmRlcmxpbmVkIjpmYWxzZSwiUGFyZW50U3R5bGUiOm51bGx9LCJBdXRvU2l6ZSI6MCwiRm9yZWdyb3VuZCI6eyIkaWQiOiI4NiIsIkNvbG9yIjp7IiRpZCI6Ijg3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ODgiLCJUb3AiOjAsIkxlZnQiOjAsIlJpZ2h0IjowLCJCb3R0b20iOjB9LCJQYWRkaW5nIjp7IiRpZCI6Ijg5IiwiVG9wIjowLCJMZWZ0IjowLCJSaWdodCI6MCwiQm90dG9tIjowfSwiQmFja2dyb3VuZCI6eyIkaWQiOiI5MCIsIkNvbG9yIjp7IiRyZWYiOiIyMCJ9fSwiSXNWaXNpYmxlIjp0cnVlLCJXaWR0aCI6MC4wLCJIZWlnaHQiOjAuMCwiQm9yZGVyU3R5bGUiOm51bGwsIlBhcmVudFN0eWxlIjpudWxsfSwiRHVyYXRpb25TdHlsZSI6eyIkaWQiOiI5MSIsIkZvbnRTZXR0aW5ncyI6eyIkaWQiOiI5MiIsIkZvbnRTaXplIjoxMCwiRm9udE5hbWUiOiJDYWxpYnJpIiwiSXNCb2xkIjpmYWxzZSwiSXNJdGFsaWMiOmZhbHNlLCJJc1VuZGVybGluZWQiOmZhbHNlLCJQYXJlbnRTdHlsZSI6bnVsbH0sIkF1dG9TaXplIjowLCJGb3JlZ3JvdW5kIjp7IiRpZCI6IjkzIiwiQ29sb3IiOnsiJGlkIjoiOTQ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5NSIsIlRvcCI6MCwiTGVmdCI6MCwiUmlnaHQiOjAsIkJvdHRvbSI6MH0sIlBhZGRpbmciOnsiJGlkIjoiOTYiLCJUb3AiOjAsIkxlZnQiOjAsIlJpZ2h0IjowLCJCb3R0b20iOjB9LCJCYWNrZ3JvdW5kIjp7IiRpZCI6Ijk3IiwiQ29sb3IiOnsiJHJlZiI6IjIwIn19LCJJc1Zpc2libGUiOnRydWUsIldpZHRoIjowLjAsIkhlaWdodCI6MC4wLCJCb3JkZXJTdHlsZSI6bnVsbCwiUGFyZW50U3R5bGUiOm51bGx9LCJIb3Jpem9udGFsQ29ubmVjdG9yU3R5bGUiOnsiJGlkIjoiOTgiLCJMaW5lQ29sb3IiOnsiJGlkIjoiOTkiLCIkdHlwZSI6Ik5MUkUuQ29tbW9uLkRvbS5Tb2xpZENvbG9yQnJ1c2gsIE5MUkUuQ29tbW9uIiwiQ29sb3IiOnsiJGlkIjoiMTAwIiwiQSI6MjU1LCJSIjoyMDQsIkciOjIwNCwiQiI6MjA0fX0sIkxpbmVXZWlnaHQiOjEuMCwiTGluZVR5cGUiOjAsIlBhcmVudFN0eWxlIjpudWxsfSwiVmVydGljYWxDb25uZWN0b3JTdHlsZSI6eyIkaWQiOiIxMDEiLCJMaW5lQ29sb3IiOnsiJGlkIjoiMTAyIiwiJHR5cGUiOiJOTFJFLkNvbW1vbi5Eb20uU29saWRDb2xvckJydXNoLCBOTFJFLkNvbW1vbiIsIkNvbG9yIjp7IiRpZCI6IjEwMyIsIkEiOjI1NSwiUiI6MjA0LCJHIjoyMDQsIkIiOjIwNH19LCJMaW5lV2VpZ2h0IjowLjAsIkxpbmVUeXBlIjowLCJQYXJlbnRTdHlsZSI6bnVsbH0sIk1hcmdpbiI6bnVsbCwiU3RhcnREYXRlUG9zaXRpb24iOjQsIkVuZERhdGVQb3NpdGlvbiI6NCwiRGF0ZUlzVmlzaWJsZSI6dHJ1ZSwiVGl0bGVQb3NpdGlvbiI6NSwiRHVyYXRpb25Qb3NpdGlvbiI6NiwiUGVyY2VudGFnZUNvbXBsZXRlZFBvc2l0aW9uIjo2LCJTcGFjaW5nIjo1LCJJc0JlbG93VGltZWJhbmQiOmZhbHNlLCJQZXJjZW50YWdlQ29tcGxldGVTaGFwZU9wYWNpdHkiOjM1LCJTaGFwZVN0eWxlIjp7IiRpZCI6IjEwNCIsIk1hcmdpbiI6eyIkaWQiOiIxMDUiLCJUb3AiOjAsIkxlZnQiOjQsIlJpZ2h0Ijo0LCJCb3R0b20iOjB9LCJQYWRkaW5nIjp7IiRpZCI6IjEwNiIsIlRvcCI6MCwiTGVmdCI6MCwiUmlnaHQiOjAsIkJvdHRvbSI6MH0sIkJhY2tncm91bmQiOnsiJGlkIjoiMTA3IiwiQ29sb3IiOnsiJGlkIjoiMTA4IiwiQSI6MjU1LCJSIjowLCJHIjoxMTQsIkIiOjE4OH19LCJJc1Zpc2libGUiOnRydWUsIldpZHRoIjowLjAsIkhlaWdodCI6MTYuMCwiQm9yZGVyU3R5bGUiOnsiJGlkIjoiMTA5IiwiTGluZUNvbG9yIjp7IiRpZCI6IjExMCIsIiR0eXBlIjoiTkxSRS5Db21tb24uRG9tLlNvbGlkQ29sb3JCcnVzaCwgTkxSRS5Db21tb24iLCJDb2xvciI6eyIkaWQiOiIxMTEiLCJBIjoyNTUsIlIiOjI1NSwiRyI6MCwiQiI6MH19LCJMaW5lV2VpZ2h0IjowLjAsIkxpbmVUeXBlIjowLCJQYXJlbnRTdHlsZSI6bnVsbH0sIlBhcmVudFN0eWxlIjpudWxsfSwiVGl0bGVTdHlsZSI6eyIkaWQiOiIxMTIiLCJGb250U2V0dGluZ3MiOnsiJGlkIjoiMTEzIiwiRm9udFNpemUiOjExLCJGb250TmFtZSI6IkNhbGlicmkiLCJJc0JvbGQiOnRydWUsIklzSXRhbGljIjpmYWxzZSwiSXNVbmRlcmxpbmVkIjpmYWxzZSwiUGFyZW50U3R5bGUiOm51bGx9LCJBdXRvU2l6ZSI6MCwiRm9yZWdyb3VuZCI6eyIkaWQiOiIxMTQiLCJDb2xvciI6eyIkaWQiOiIxMTUiLCJBIjoyNTUsIlIiOjAsIkciOjAsIkIiOjB9fSwiTWF4V2lkdGgiOjk2MC4wLCJNYXhIZWlnaHQiOiJJbmZpbml0eSIsIlNtYXJ0Rm9yZWdyb3VuZElzQWN0aXZlIjpmYWxzZSwiSG9yaXpvbnRhbEFsaWdubWVudCI6MCwiVmVydGljYWxBbGlnbm1lbnQiOjAsIlNtYXJ0Rm9yZWdyb3VuZCI6bnVsbCwiQmFja2dyb3VuZEZpbGxUeXBlIjowLCJNYXJnaW4iOnsiJGlkIjoiMTE2IiwiVG9wIjowLCJMZWZ0IjowLCJSaWdodCI6MCwiQm90dG9tIjowfSwiUGFkZGluZyI6eyIkaWQiOiIxMTciLCJUb3AiOjAsIkxlZnQiOjAsIlJpZ2h0IjowLCJCb3R0b20iOjB9LCJCYWNrZ3JvdW5kIjp7IiRpZCI6IjExOCIsIkNvbG9yIjp7IiRyZWYiOiIyMCJ9fSwiSXNWaXNpYmxlIjp0cnVlLCJXaWR0aCI6MC4wLCJIZWlnaHQiOjAuMCwiQm9yZGVyU3R5bGUiOm51bGwsIlBhcmVudFN0eWxlIjpudWxsfSwiRGF0ZVN0eWxlIjp7IiRpZCI6IjExOSIsIkZvbnRTZXR0aW5ncyI6eyIkaWQiOiIxMjAiLCJGb250U2l6ZSI6MTAsIkZvbnROYW1lIjoiQ2FsaWJyaSIsIklzQm9sZCI6ZmFsc2UsIklzSXRhbGljIjpmYWxzZSwiSXNVbmRlcmxpbmVkIjpmYWxzZSwiUGFyZW50U3R5bGUiOm51bGx9LCJBdXRvU2l6ZSI6MCwiRm9yZWdyb3VuZCI6eyIkaWQiOiIxMjEiLCJDb2xvciI6eyIkaWQiOiIxMj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yMyIsIlRvcCI6MCwiTGVmdCI6MCwiUmlnaHQiOjAsIkJvdHRvbSI6MH0sIlBhZGRpbmciOnsiJGlkIjoiMTI0IiwiVG9wIjowLCJMZWZ0IjowLCJSaWdodCI6MCwiQm90dG9tIjowfSwiQmFja2dyb3VuZCI6eyIkaWQiOiIxMjUiLCJDb2xvciI6eyIkcmVmIjoiMjAifX0sIklzVmlzaWJsZSI6dHJ1ZSwiV2lkdGgiOjAuMCwiSGVpZ2h0IjowLjAsIkJvcmRlclN0eWxlIjpudWxsLCJQYXJlbnRTdHlsZSI6bnVsbH0sIkRhdGVGb3JtYXQiOnsiJGlkIjoiMTI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yNyIsIkZvcm1hdCI6MCwiSXNWaXNpYmxlIjpmYWxzZSwiTGFzdEtub3duVmlzaWJpbGl0eVN0YXRlIjpmYWxzZX0sIklzVmlzaWJsZSI6dHJ1ZSwiUGFyZW50U3R5bGUiOm51bGwsIl9leHBsaWNpdGx5U2V0Ijp7IiRpZCI6IjEyOC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HcmlkbGluZVBhbmVsU3R5bGUiOnsiJGlkIjoiMTI5IiwiR3JpZGxpbmVTdHlsZSI6eyIkaWQiOiIxMzAiLCJMaW5lQ29sb3IiOnsiJGlkIjoiMTMxIiwiJHR5cGUiOiJOTFJFLkNvbW1vbi5Eb20uU29saWRDb2xvckJydXNoLCBOTFJFLkNvbW1vbiIsIkNvbG9yIjp7IiRpZCI6IjEzMiIsIkEiOjM4LCJSIjo5MSwiRyI6MTU1LCJCIjoyMTN9fSwiTGluZVdlaWdodCI6MS4wLCJMaW5lVHlwZSI6MCwiUGFyZW50U3R5bGUiOm51bGx9LCJNYXJnaW4iOnsiJGlkIjoiMTMzIiwiVG9wIjowLCJMZWZ0IjowLCJSaWdodCI6MCwiQm90dG9tIjowfSwiUGFkZGluZyI6eyIkaWQiOiIxMzQiLCJUb3AiOjAsIkxlZnQiOjAsIlJpZ2h0IjowLCJCb3R0b20iOjB9LCJCYWNrZ3JvdW5kIjpudWxsLCJJc1Zpc2libGUiOnRydWUsIldpZHRoIjowLjAsIkhlaWdodCI6MC4wLCJCb3JkZXJTdHlsZSI6eyIkaWQiOiIxMzUiLCJMaW5lQ29sb3IiOm51bGwsIkxpbmVXZWlnaHQiOjAuMCwiTGluZVR5cGUiOjAsIlBhcmVudFN0eWxlIjpudWxsfSwiUGFyZW50U3R5bGUiOm51bGx9LCJTaG93RWxhcHNlZFRpbWVHcmFkaWVudFN0eWxlIjpmYWxzZSwiRGVmYXVsdFN3aW1sYW5lU3R5bGUiOnsiJGlkIjoiMTM2IiwiSGVhZGVyU3R5bGUiOnsiJGlkIjoiMTM3IiwiVGV4dFN0eWxlIjp7IiRpZCI6IjEzOCIsIkZvbnRTZXR0aW5ncyI6eyIkaWQiOiIxMzkiLCJGb250U2l6ZSI6MTIsIkZvbnROYW1lIjoiQ2FsaWJyaSIsIklzQm9sZCI6ZmFsc2UsIklzSXRhbGljIjpmYWxzZSwiSXNVbmRlcmxpbmVkIjpmYWxzZSwiUGFyZW50U3R5bGUiOm51bGx9LCJBdXRvU2l6ZSI6MCwiRm9yZWdyb3VuZCI6eyIkaWQiOiIxNDAiLCJDb2xvciI6eyIkaWQiOiIxNDEiLCJBIjoyNTUsIlIiOjMyLCJHIjo1NiwiQiI6MTAwfX0sIk1heFdpZHRoIjowLjAsIk1heEhlaWdodCI6MC4wLCJTbWFydEZvcmVncm91bmRJc0FjdGl2ZSI6ZmFsc2UsIkhvcml6b250YWxBbGlnbm1lbnQiOjAsIlZlcnRpY2FsQWxpZ25tZW50IjowLCJTbWFydEZvcmVncm91bmQiOm51bGwsIkJhY2tncm91bmRGaWxsVHlwZSI6MCwiTWFyZ2luIjp7IiRpZCI6IjE0MiIsIlRvcCI6MCwiTGVmdCI6MCwiUmlnaHQiOjAsIkJvdHRvbSI6MH0sIlBhZGRpbmciOnsiJGlkIjoiMTQzIiwiVG9wIjowLCJMZWZ0IjowLCJSaWdodCI6MCwiQm90dG9tIjowfSwiQmFja2dyb3VuZCI6bnVsbCwiSXNWaXNpYmxlIjpmYWxzZSwiV2lkdGgiOjAuMCwiSGVpZ2h0IjowLjAsIkJvcmRlclN0eWxlIjpudWxsLCJQYXJlbnRTdHlsZSI6bnVsbH0sIlJlY3RhbmdsZVN0eWxlIjp7IiRpZCI6IjE0NCIsIk1hcmdpbiI6eyIkaWQiOiIxNDUiLCJUb3AiOjAsIkxlZnQiOjAsIlJpZ2h0IjowLCJCb3R0b20iOjB9LCJQYWRkaW5nIjp7IiRpZCI6IjE0NiIsIlRvcCI6MCwiTGVmdCI6MCwiUmlnaHQiOjAsIkJvdHRvbSI6MH0sIkJhY2tncm91bmQiOnsiJGlkIjoiMTQ3IiwiQ29sb3IiOnsiJGlkIjoiMTQ4IiwiQSI6MTI3LCJSIjo5MSwiRyI6MTU1LCJCIjoyMTN9fSwiSXNWaXNpYmxlIjpmYWxzZSwiV2lkdGgiOjAuMCwiSGVpZ2h0IjowLjAsIkJvcmRlclN0eWxlIjp7IiRpZCI6IjE0OSIsIkxpbmVDb2xvciI6eyIkaWQiOiIxNTAiLCIkdHlwZSI6Ik5MUkUuQ29tbW9uLkRvbS5Tb2xpZENvbG9yQnJ1c2gsIE5MUkUuQ29tbW9uIiwiQ29sb3IiOnsiJGlkIjoiMTUxIiwiQSI6MjU1LCJSIjoyNTUsIkciOjAsIkIiOjB9fSwiTGluZVdlaWdodCI6MC4wLCJMaW5lVHlwZSI6MCwiUGFyZW50U3R5bGUiOm51bGx9LCJQYXJlbnRTdHlsZSI6bnVsbH0sIk1hcmdpbiI6eyIkaWQiOiIxNTIiLCJUb3AiOjAsIkxlZnQiOjAsIlJpZ2h0IjowLCJCb3R0b20iOjB9LCJQYWRkaW5nIjp7IiRpZCI6IjE1MyIsIlRvcCI6MCwiTGVmdCI6MCwiUmlnaHQiOjAsIkJvdHRvbSI6MH0sIkJhY2tncm91bmQiOm51bGwsIklzVmlzaWJsZSI6dHJ1ZSwiV2lkdGgiOjAuMCwiSGVpZ2h0IjowLjAsIkJvcmRlclN0eWxlIjpudWxsLCJQYXJlbnRTdHlsZSI6bnVsbH0sIkJhY2tncm91bmRTdHlsZSI6eyIkaWQiOiIxNTQiLCJNYXJnaW4iOnsiJGlkIjoiMTU1IiwiVG9wIjowLCJMZWZ0IjowLCJSaWdodCI6MCwiQm90dG9tIjowfSwiUGFkZGluZyI6eyIkaWQiOiIxNTYiLCJUb3AiOjAsIkxlZnQiOjAsIlJpZ2h0IjowLCJCb3R0b20iOjB9LCJCYWNrZ3JvdW5kIjp7IiRpZCI6IjE1NyIsIkNvbG9yIjp7IiRpZCI6IjE1OCIsIkEiOjM4LCJSIjo5MSwiRyI6MTU1LCJCIjoyMTN9fSwiSXNWaXNpYmxlIjp0cnVlLCJXaWR0aCI6MC4wLCJIZWlnaHQiOjAuMCwiQm9yZGVyU3R5bGUiOnsiJGlkIjoiMTU5IiwiTGluZUNvbG9yIjp7IiRpZCI6IjE2MCIsIiR0eXBlIjoiTkxSRS5Db21tb24uRG9tLlNvbGlkQ29sb3JCcnVzaCwgTkxSRS5Db21tb24iLCJDb2xvciI6eyIkaWQiOiIxNjEiLCJBIjoyNTUsIlIiOjI1NSwiRyI6MCwiQiI6MH19LCJMaW5lV2VpZ2h0IjowLjAsIkxpbmVUeXBlIjowLCJQYXJlbnRTdHlsZSI6bnVsbH0sIlBhcmVudFN0eWxlIjpudWxsfSwiSXNBYm92ZVRpbWViYW5kIjpmYWxzZSwiTWFyZ2luIjp7IiRpZCI6IjE2MiIsIlRvcCI6MCwiTGVmdCI6MCwiUmlnaHQiOjAsIkJvdHRvbSI6MH0sIlBhZGRpbmciOnsiJGlkIjoiMTYzIiwiVG9wIjowLCJMZWZ0IjowLCJSaWdodCI6MCwiQm90dG9tIjowfSwiSXNWaXNpYmxlIjp0cnVlLCJXaWR0aCI6MC4wLCJIZWlnaHQiOjAuMCwiQm9yZGVyU3R5bGUiOm51bGwsIlBhcmVudFN0eWxlIjpudWxsfX0sIlNjYWxlIjp7IiRpZCI6IjE2NCIsIlN0YXJ0RGF0ZSI6IjAwMDEtMDEtMDFUMDA6MDA6MDAiLCJFbmREYXRlIjoiMjAyMS0xMi0xMlQyMzo1OTowMCIsIkZvcm1hdCI6Ik1NTSIsIlR5cGUiOjIsIkF1dG9EYXRlUmFuZ2UiOnRydWUsIldvcmtpbmdEYXlzIjozMSwiRmlzY2FsWWVhciI6eyIkaWQiOiIxNjUiLCJTdGFydE1vbnRoIjoxLCJVc2VTdGFydGluZ1llYXJGb3JOdW1iZXJpbmciOnRydWUsIlNob3dGaXNjYWxZZWFyTGFiZWwiOnRydWV9LCJUb2RheU1hcmtlclRleHQiOiJUb2RheSIsIkF1dG9TY2FsZVR5cGUiOnRydWV9LCJNaWxlc3RvbmVzIjpbXSwiVGFza3MiOlt7IiRpZCI6IjE2NiIsIkdyb3VwTmFtZSI6bnVsbCwiU3RhcnREYXRlIjoiMjAyMS0xMS0wNVQwMDowMDowMFoiLCJFbmREYXRlIjoiMjAyMS0xMS0wN1QyMzo1OTowMFoiLCJQZXJjZW50YWdlQ29tcGxldGUiOm51bGwsIlN0eWxlIjp7IiRpZCI6IjE2NyIsIlNoYXBlIjo3LCJTaGFwZVRoaWNrbmVzcyI6MSwiRHVyYXRpb25Gb3JtYXQiOjAsIkluY2x1ZGVOb25Xb3JraW5nRGF5c0luRHVyYXRpb24iOmZhbHNlLCJQZXJjZW50YWdlQ29tcGxldGVTdHlsZSI6eyIkaWQiOiIxNjgiLCJGb250U2V0dGluZ3MiOnsiJGlkIjoiMTY5IiwiRm9udFNpemUiOjEwLCJGb250TmFtZSI6IkNhbGlicmkiLCJJc0JvbGQiOmZhbHNlLCJJc0l0YWxpYyI6ZmFsc2UsIklzVW5kZXJsaW5lZCI6ZmFsc2UsIlBhcmVudFN0eWxlIjpudWxsfSwiQXV0b1NpemUiOjAsIkZvcmVncm91bmQiOnsiJHJlZiI6Ijg2In0sIk1heFdpZHRoIjoyMDAuMCwiTWF4SGVpZ2h0IjoiSW5maW5pdHkiLCJTbWFydEZvcmVncm91bmRJc0FjdGl2ZSI6ZmFsc2UsIkhvcml6b250YWxBbGlnbm1lbnQiOjAsIlZlcnRpY2FsQWxpZ25tZW50IjowLCJTbWFydEZvcmVncm91bmQiOm51bGwsIkJhY2tncm91bmRGaWxsVHlwZSI6MCwiTWFyZ2luIjp7IiRyZWYiOiI4OCJ9LCJQYWRkaW5nIjp7IiRyZWYiOiI4OSJ9LCJCYWNrZ3JvdW5kIjp7IiRyZWYiOiI5MCJ9LCJJc1Zpc2libGUiOnRydWUsIldpZHRoIjowLjAsIkhlaWdodCI6MC4wLCJCb3JkZXJTdHlsZSI6eyIkaWQiOiIxNzAiLCJMaW5lQ29sb3IiOm51bGwsIkxpbmVXZWlnaHQiOjAuMCwiTGluZVR5cGUiOjAsIlBhcmVudFN0eWxlIjpudWxsfSwiUGFyZW50U3R5bGUiOm51bGx9LCJEdXJhdGlvblN0eWxlIjp7IiRpZCI6IjE3MSIsIkZvbnRTZXR0aW5ncyI6eyIkaWQiOiIxNzIiLCJGb250U2l6ZSI6MTAsIkZvbnROYW1lIjoiQ2FsaWJyaSIsIklzQm9sZCI6ZmFsc2UsIklzSXRhbGljIjpmYWxzZSwiSXNVbmRlcmxpbmVkIjpmYWxzZSwiUGFyZW50U3R5bGUiOm51bGx9LCJBdXRvU2l6ZSI6MCwiRm9yZWdyb3VuZCI6eyIkcmVmIjoiOTMifSwiTWF4V2lkdGgiOjIwMC4wLCJNYXhIZWlnaHQiOiJJbmZpbml0eSIsIlNtYXJ0Rm9yZWdyb3VuZElzQWN0aXZlIjpmYWxzZSwiSG9yaXpvbnRhbEFsaWdubWVudCI6MCwiVmVydGljYWxBbGlnbm1lbnQiOjAsIlNtYXJ0Rm9yZWdyb3VuZCI6bnVsbCwiQmFja2dyb3VuZEZpbGxUeXBlIjowLCJNYXJnaW4iOnsiJHJlZiI6Ijk1In0sIlBhZGRpbmciOnsiJHJlZiI6Ijk2In0sIkJhY2tncm91bmQiOnsiJHJlZiI6Ijk3In0sIklzVmlzaWJsZSI6dHJ1ZSwiV2lkdGgiOjAuMCwiSGVpZ2h0IjowLjAsIkJvcmRlclN0eWxlIjp7IiRpZCI6IjE3MyIsIkxpbmVDb2xvciI6bnVsbCwiTGluZVdlaWdodCI6MC4wLCJMaW5lVHlwZSI6MCwiUGFyZW50U3R5bGUiOm51bGx9LCJQYXJlbnRTdHlsZSI6bnVsbH0sIkhvcml6b250YWxDb25uZWN0b3JTdHlsZSI6eyIkaWQiOiIxNzQiLCJMaW5lQ29sb3IiOnsiJHJlZiI6Ijk5In0sIkxpbmVXZWlnaHQiOjEuMCwiTGluZVR5cGUiOjAsIlBhcmVudFN0eWxlIjpudWxsfSwiVmVydGljYWxDb25uZWN0b3JTdHlsZSI6eyIkaWQiOiIxNzUiLCJMaW5lQ29sb3IiOnsiJHJlZiI6IjEwMiJ9LCJMaW5lV2VpZ2h0IjowLjAsIkxpbmVUeXBlIjowLCJQYXJlbnRTdHlsZSI6bnVsbH0sIk1hcmdpbiI6bnVsbCwiU3RhcnREYXRlUG9zaXRpb24iOjQsIkVuZERhdGVQb3NpdGlvbiI6NCwiRGF0ZUlzVmlzaWJsZSI6dHJ1ZSwiVGl0bGVQb3NpdGlvbiI6NSwiRHVyYXRpb25Qb3NpdGlvbiI6NiwiUGVyY2VudGFnZUNvbXBsZXRlZFBvc2l0aW9uIjo2LCJTcGFjaW5nIjo1LCJJc0JlbG93VGltZWJhbmQiOmZhbHNlLCJQZXJjZW50YWdlQ29tcGxldGVTaGFwZU9wYWNpdHkiOjM1LCJTaGFwZVN0eWxlIjp7IiRpZCI6IjE3NiIsIk1hcmdpbiI6eyIkcmVmIjoiMTA1In0sIlBhZGRpbmciOnsiJHJlZiI6IjEwNiJ9LCJCYWNrZ3JvdW5kIjp7IiRpZCI6IjE3NyIsIkNvbG9yIjp7IiRpZCI6IjE3OCIsIkEiOjI1NSwiUiI6NjgsIkciOjExNCwiQiI6MTk2fX0sIklzVmlzaWJsZSI6dHJ1ZSwiV2lkdGgiOjAuMCwiSGVpZ2h0IjoxNi4wLCJCb3JkZXJTdHlsZSI6eyIkaWQiOiIxNzkiLCJMaW5lQ29sb3IiOnsiJHJlZiI6IjExMCJ9LCJMaW5lV2VpZ2h0IjowLjAsIkxpbmVUeXBlIjowLCJQYXJlbnRTdHlsZSI6bnVsbH0sIlBhcmVudFN0eWxlIjpudWxsfSwiVGl0bGVTdHlsZSI6eyIkaWQiOiIxODAiLCJGb250U2V0dGluZ3MiOnsiJGlkIjoiMTgxIiwiRm9udFNpemUiOjExLCJGb250TmFtZSI6IkNhbGlicmkiLCJJc0JvbGQiOnRydWUsIklzSXRhbGljIjpmYWxzZSwiSXNVbmRlcmxpbmVkIjpmYWxzZSwiUGFyZW50U3R5bGUiOm51bGx9LCJBdXRvU2l6ZSI6MCwiRm9yZWdyb3VuZCI6eyIkcmVmIjoiMTE0In0sIk1heFdpZHRoIjo3MjAuMCwiTWF4SGVpZ2h0IjoiSW5maW5pdHkiLCJTbWFydEZvcmVncm91bmRJc0FjdGl2ZSI6ZmFsc2UsIkhvcml6b250YWxBbGlnbm1lbnQiOjAsIlZlcnRpY2FsQWxpZ25tZW50IjowLCJTbWFydEZvcmVncm91bmQiOm51bGwsIkJhY2tncm91bmRGaWxsVHlwZSI6MCwiTWFyZ2luIjp7IiRyZWYiOiIxMTYifSwiUGFkZGluZyI6eyIkcmVmIjoiMTE3In0sIkJhY2tncm91bmQiOnsiJHJlZiI6IjExOCJ9LCJJc1Zpc2libGUiOnRydWUsIldpZHRoIjowLjAsIkhlaWdodCI6MC4wLCJCb3JkZXJTdHlsZSI6eyIkaWQiOiIxODIiLCJMaW5lQ29sb3IiOm51bGwsIkxpbmVXZWlnaHQiOjAuMCwiTGluZVR5cGUiOjAsIlBhcmVudFN0eWxlIjpudWxsfSwiUGFyZW50U3R5bGUiOm51bGx9LCJEYXRlU3R5bGUiOnsiJGlkIjoiMTgzIiwiRm9udFNldHRpbmdzIjp7IiRpZCI6IjE4NCIsIkZvbnRTaXplIjoxMCwiRm9udE5hbWUiOiJDYWxpYnJpIiwiSXNCb2xkIjpmYWxzZSwiSXNJdGFsaWMiOmZhbHNlLCJJc1VuZGVybGluZWQiOmZhbHNlLCJQYXJlbnRTdHlsZSI6bnVsbH0sIkF1dG9TaXplIjowLCJGb3JlZ3JvdW5kIjp7IiRyZWYiOiIxMjEifSwiTWF4V2lkdGgiOjIwMC4wLCJNYXhIZWlnaHQiOiJJbmZpbml0eSIsIlNtYXJ0Rm9yZWdyb3VuZElzQWN0aXZlIjpmYWxzZSwiSG9yaXpvbnRhbEFsaWdubWVudCI6MCwiVmVydGljYWxBbGlnbm1lbnQiOjAsIlNtYXJ0Rm9yZWdyb3VuZCI6bnVsbCwiQmFja2dyb3VuZEZpbGxUeXBlIjowLCJNYXJnaW4iOnsiJHJlZiI6IjEyMyJ9LCJQYWRkaW5nIjp7IiRyZWYiOiIxMjQifSwiQmFja2dyb3VuZCI6eyIkcmVmIjoiMTI1In0sIklzVmlzaWJsZSI6dHJ1ZSwiV2lkdGgiOjAuMCwiSGVpZ2h0IjowLjAsIkJvcmRlclN0eWxlIjp7IiRpZCI6IjE4NSIsIkxpbmVDb2xvciI6bnVsbCwiTGluZVdlaWdodCI6MC4wLCJMaW5lVHlwZSI6MCwiUGFyZW50U3R5bGUiOm51bGx9LCJQYXJlbnRTdHlsZSI6bnVsbH0sIkRhdGVGb3JtYXQiOnsiJHJlZiI6IjEyNiJ9LCJXZWVrTnVtYmVyaW5nIjp7IiRpZCI6IjE4NiIsIkZvcm1hdCI6MCwiSXNWaXNpYmxlIjpmYWxzZSwiTGFzdEtub3duVmlzaWJpbGl0eVN0YXRlIjpmYWxzZX0sIklzVmlzaWJsZSI6dHJ1ZSwiUGFyZW50U3R5bGUiOm51bGx9LCJJbmRleCI6MCwiU21hcnREdXJhdGlvbkFjdGl2YXRlZCI6ZmFsc2UsIkRhdGVGb3JtYXQiOnsiJHJlZiI6IjEyNiJ9LCJXZWVrTnVtYmVyaW5nIjp7IiRpZCI6IjE4NyIsIkZvcm1hdCI6MCwiSXNWaXNpYmxlIjpmYWxzZSwiTGFzdEtub3duVmlzaWJpbGl0eVN0YXRlIjpmYWxzZX0sIklkIjoiYzZjMTJjYzQtZTYxZS00YWYyLTg2MDctMTU2Nzg4ZjMwNmRiIiwiSW1wb3J0SWQiOm51bGwsIlRpdGxlIjoiVDQganVudGFzIiwiTm90ZSI6ImUxeHlkR1l4WEdGdWMybGNZVzV6YVdOd1p6RXlOVEpjZFdNeFhHaDBiV0YxZEhOd1hHUmxabVl5ZTF4bWIyNTBkR0pzZTF4bU1GeG1ZMmhoY25ObGREQWdWR2x0WlhNZ1RtVjNJRkp2YldGdU8zMTdYR1l5WEdaamFHRnljMlYwTUNCVFpXZHZaU0JWU1R0OWZYdGNZMjlzYjNKMFlteGNjbVZrTUZ4bmNtVmxiakJjWW14MVpUQTdYSEpsWkRJMU5WeG5jbVZsYmpJMU5WeGliSFZsTWpVMU8xeHlaV1ExTVZ4bmNtVmxialV4WEdKc2RXVTFNVHQ5WEd4dlkyaGNhR2xqYUZ4a1ltTm9YSEJoY21SY2NHeGhhVzVjYkhSeWNHRnlYR2wwWVhBd2UxeHNZVzVuTVRBek0xeG1jekU0WEdZeVhHTm1NaUJjWTJZeVhIRnNlMXhtTWlCN1hHeGhibWN4TURRMlhHeDBjbU5vSURBeklHRWdNRFVnWkdVZ2IzVjBkV0p5YjMxY2JHa3dYSEpwTUZ4ellUQmNjMkl3WEdacE1GeHhiRnh3WVhKOURRcDlEUXA5IiwiSHlwZXJsaW5rIjp7IiRpZCI6IjE4OCIsIkFkZHJlc3MiOiIiLCJTdWJBZGRyZXNzIjoiIn0sIklzQ2hhbmdlZCI6ZmFsc2UsIklzTmV3IjpmYWxzZX0seyIkaWQiOiIxODkiLCJHcm91cE5hbWUiOm51bGwsIlN0YXJ0RGF0ZSI6IjIwMjEtMTItMTBUMjM6NTk6MDBaIiwiRW5kRGF0ZSI6IjIwMjEtMTItMTJUMjM6NTk6MDBaIiwiUGVyY2VudGFnZUNvbXBsZXRlIjpudWxsLCJTdHlsZSI6eyIkaWQiOiIxOTAiLCJTaGFwZSI6NywiU2hhcGVUaGlja25lc3MiOjEsIkR1cmF0aW9uRm9ybWF0IjoxMCwiSW5jbHVkZU5vbldvcmtpbmdEYXlzSW5EdXJhdGlvbiI6ZmFsc2UsIlBlcmNlbnRhZ2VDb21wbGV0ZVN0eWxlIjp7IiRpZCI6IjE5MSIsIkZvbnRTZXR0aW5ncyI6eyIkaWQiOiIxOTIiLCJGb250U2l6ZSI6MTAsIkZvbnROYW1lIjoiQ2FsaWJyaSIsIklzQm9sZCI6ZmFsc2UsIklzSXRhbGljIjpmYWxzZSwiSXNVbmRlcmxpbmVkIjpmYWxzZSwiUGFyZW50U3R5bGUiOm51bGx9LCJBdXRvU2l6ZSI6MCwiRm9yZWdyb3VuZCI6eyIkcmVmIjoiODYifSwiTWF4V2lkdGgiOjIwMC4wLCJNYXhIZWlnaHQiOiJJbmZpbml0eSIsIlNtYXJ0Rm9yZWdyb3VuZElzQWN0aXZlIjpmYWxzZSwiSG9yaXpvbnRhbEFsaWdubWVudCI6MCwiVmVydGljYWxBbGlnbm1lbnQiOjAsIlNtYXJ0Rm9yZWdyb3VuZCI6bnVsbCwiQmFja2dyb3VuZEZpbGxUeXBlIjowLCJNYXJnaW4iOnsiJHJlZiI6Ijg4In0sIlBhZGRpbmciOnsiJHJlZiI6Ijg5In0sIkJhY2tncm91bmQiOnsiJHJlZiI6IjkwIn0sIklzVmlzaWJsZSI6dHJ1ZSwiV2lkdGgiOjAuMCwiSGVpZ2h0IjowLjAsIkJvcmRlclN0eWxlIjp7IiRpZCI6IjE5MyIsIkxpbmVDb2xvciI6bnVsbCwiTGluZVdlaWdodCI6MC4wLCJMaW5lVHlwZSI6MCwiUGFyZW50U3R5bGUiOm51bGx9LCJQYXJlbnRTdHlsZSI6bnVsbH0sIkR1cmF0aW9uU3R5bGUiOnsiJGlkIjoiMTk0IiwiRm9udFNldHRpbmdzIjp7IiRpZCI6IjE5NSIsIkZvbnRTaXplIjoxMCwiRm9udE5hbWUiOiJDYWxpYnJpIiwiSXNCb2xkIjpmYWxzZSwiSXNJdGFsaWMiOmZhbHNlLCJJc1VuZGVybGluZWQiOmZhbHNlLCJQYXJlbnRTdHlsZSI6bnVsbH0sIkF1dG9TaXplIjowLCJGb3JlZ3JvdW5kIjp7IiRyZWYiOiI5MyJ9LCJNYXhXaWR0aCI6MjAwLjAsIk1heEhlaWdodCI6IkluZmluaXR5IiwiU21hcnRGb3JlZ3JvdW5kSXNBY3RpdmUiOmZhbHNlLCJIb3Jpem9udGFsQWxpZ25tZW50IjowLCJWZXJ0aWNhbEFsaWdubWVudCI6MCwiU21hcnRGb3JlZ3JvdW5kIjpudWxsLCJCYWNrZ3JvdW5kRmlsbFR5cGUiOjAsIk1hcmdpbiI6eyIkcmVmIjoiOTUifSwiUGFkZGluZyI6eyIkcmVmIjoiOTYifSwiQmFja2dyb3VuZCI6eyIkcmVmIjoiOTcifSwiSXNWaXNpYmxlIjp0cnVlLCJXaWR0aCI6MC4wLCJIZWlnaHQiOjAuMCwiQm9yZGVyU3R5bGUiOnsiJGlkIjoiMTk2IiwiTGluZUNvbG9yIjpudWxsLCJMaW5lV2VpZ2h0IjowLjAsIkxpbmVUeXBlIjowLCJQYXJlbnRTdHlsZSI6bnVsbH0sIlBhcmVudFN0eWxlIjpudWxsfSwiSG9yaXpvbnRhbENvbm5lY3RvclN0eWxlIjp7IiRpZCI6IjE5NyIsIkxpbmVDb2xvciI6eyIkcmVmIjoiOTkifSwiTGluZVdlaWdodCI6MS4wLCJMaW5lVHlwZSI6MCwiUGFyZW50U3R5bGUiOm51bGx9LCJWZXJ0aWNhbENvbm5lY3RvclN0eWxlIjp7IiRpZCI6IjE5OCIsIkxpbmVDb2xvciI6eyIkcmVmIjoiMTAyIn0sIkxpbmVXZWlnaHQiOjAuMCwiTGluZVR5cGUiOjAsIlBhcmVudFN0eWxlIjpudWxsfSwiTWFyZ2luIjpudWxsLCJTdGFydERhdGVQb3NpdGlvbiI6NCwiRW5kRGF0ZVBvc2l0aW9uIjo0LCJEYXRlSXNWaXNpYmxlIjp0cnVlLCJUaXRsZVBvc2l0aW9uIjo1LCJEdXJhdGlvblBvc2l0aW9uIjo2LCJQZXJjZW50YWdlQ29tcGxldGVkUG9zaXRpb24iOjYsIlNwYWNpbmciOjUsIklzQmVsb3dUaW1lYmFuZCI6ZmFsc2UsIlBlcmNlbnRhZ2VDb21wbGV0ZVNoYXBlT3BhY2l0eSI6MzUsIlNoYXBlU3R5bGUiOnsiJGlkIjoiMTk5IiwiTWFyZ2luIjp7IiRyZWYiOiIxMDUifSwiUGFkZGluZyI6eyIkcmVmIjoiMTA2In0sIkJhY2tncm91bmQiOnsiJGlkIjoiMjAwIiwiQ29sb3IiOnsiJGlkIjoiMjAxIiwiQSI6MjU1LCJSIjoyNTUsIkciOjE5MiwiQiI6MH19LCJJc1Zpc2libGUiOnRydWUsIldpZHRoIjowLjAsIkhlaWdodCI6MTYuMCwiQm9yZGVyU3R5bGUiOnsiJGlkIjoiMjAyIiwiTGluZUNvbG9yIjp7IiRyZWYiOiIxMTAifSwiTGluZVdlaWdodCI6MC4wLCJMaW5lVHlwZSI6MCwiUGFyZW50U3R5bGUiOm51bGx9LCJQYXJlbnRTdHlsZSI6bnVsbH0sIlRpdGxlU3R5bGUiOnsiJGlkIjoiMjAzIiwiRm9udFNldHRpbmdzIjp7IiRpZCI6IjIwNCIsIkZvbnRTaXplIjoxMSwiRm9udE5hbWUiOiJDYWxpYnJpIiwiSXNCb2xkIjp0cnVlLCJJc0l0YWxpYyI6ZmFsc2UsIklzVW5kZXJsaW5lZCI6ZmFsc2UsIlBhcmVudFN0eWxlIjpudWxsfSwiQXV0b1NpemUiOjAsIkZvcmVncm91bmQiOnsiJHJlZiI6IjExNCJ9LCJNYXhXaWR0aCI6NzIwLjAsIk1heEhlaWdodCI6IkluZmluaXR5IiwiU21hcnRGb3JlZ3JvdW5kSXNBY3RpdmUiOmZhbHNlLCJIb3Jpem9udGFsQWxpZ25tZW50IjowLCJWZXJ0aWNhbEFsaWdubWVudCI6MCwiU21hcnRGb3JlZ3JvdW5kIjpudWxsLCJCYWNrZ3JvdW5kRmlsbFR5cGUiOjAsIk1hcmdpbiI6eyIkcmVmIjoiMTE2In0sIlBhZGRpbmciOnsiJHJlZiI6IjExNyJ9LCJCYWNrZ3JvdW5kIjp7IiRyZWYiOiIxMTgifSwiSXNWaXNpYmxlIjp0cnVlLCJXaWR0aCI6MC4wLCJIZWlnaHQiOjAuMCwiQm9yZGVyU3R5bGUiOnsiJGlkIjoiMjA1IiwiTGluZUNvbG9yIjpudWxsLCJMaW5lV2VpZ2h0IjowLjAsIkxpbmVUeXBlIjowLCJQYXJlbnRTdHlsZSI6bnVsbH0sIlBhcmVudFN0eWxlIjpudWxsfSwiRGF0ZVN0eWxlIjp7IiRpZCI6IjIwNiIsIkZvbnRTZXR0aW5ncyI6eyIkaWQiOiIyMDciLCJGb250U2l6ZSI6MTAsIkZvbnROYW1lIjoiQ2FsaWJyaSIsIklzQm9sZCI6ZmFsc2UsIklzSXRhbGljIjpmYWxzZSwiSXNVbmRlcmxpbmVkIjpmYWxzZSwiUGFyZW50U3R5bGUiOm51bGx9LCJBdXRvU2l6ZSI6MCwiRm9yZWdyb3VuZCI6eyIkcmVmIjoiMTIxIn0sIk1heFdpZHRoIjoyMDAuMCwiTWF4SGVpZ2h0IjoiSW5maW5pdHkiLCJTbWFydEZvcmVncm91bmRJc0FjdGl2ZSI6ZmFsc2UsIkhvcml6b250YWxBbGlnbm1lbnQiOjAsIlZlcnRpY2FsQWxpZ25tZW50IjowLCJTbWFydEZvcmVncm91bmQiOm51bGwsIkJhY2tncm91bmRGaWxsVHlwZSI6MCwiTWFyZ2luIjp7IiRyZWYiOiIxMjMifSwiUGFkZGluZyI6eyIkcmVmIjoiMTI0In0sIkJhY2tncm91bmQiOnsiJHJlZiI6IjEyNSJ9LCJJc1Zpc2libGUiOnRydWUsIldpZHRoIjowLjAsIkhlaWdodCI6MC4wLCJCb3JkZXJTdHlsZSI6eyIkaWQiOiIyMDgiLCJMaW5lQ29sb3IiOm51bGwsIkxpbmVXZWlnaHQiOjAuMCwiTGluZVR5cGUiOjAsIlBhcmVudFN0eWxlIjpudWxsfSwiUGFyZW50U3R5bGUiOm51bGx9LCJEYXRlRm9ybWF0Ijp7IiRyZWYiOiIxMjYifSwiV2Vla051bWJlcmluZyI6eyIkaWQiOiIyMDkiLCJGb3JtYXQiOjAsIklzVmlzaWJsZSI6ZmFsc2UsIkxhc3RLbm93blZpc2liaWxpdHlTdGF0ZSI6ZmFsc2V9LCJJc1Zpc2libGUiOnRydWUsIlBhcmVudFN0eWxlIjpudWxsfSwiSW5kZXgiOjEsIlNtYXJ0RHVyYXRpb25BY3RpdmF0ZWQiOnRydWUsIkRhdGVGb3JtYXQiOnsiJHJlZiI6IjEyNiJ9LCJXZWVrTnVtYmVyaW5nIjp7IiRpZCI6IjIxMCIsIkZvcm1hdCI6MCwiSXNWaXNpYmxlIjpmYWxzZSwiTGFzdEtub3duVmlzaWJpbGl0eVN0YXRlIjpmYWxzZX0sIklkIjoiYWRiMTcyOTgtNTE2Zi00ZDJkLTkwN2MtOGVkYzgzMWM3NTY1IiwiSW1wb3J0SWQiOm51bGwsIlRpdGxlIjoiVDQganVudGFzIiwiTm90ZSI6ImUxeHlkR1l4WEdGdWMybGNZVzV6YVdOd1p6RXlOVEpjZFdNeFhHaDBiV0YxZEhOd1hHUmxabVl5ZTF4bWIyNTBkR0pzZTF4bU1GeG1ZMmhoY25ObGREQWdWR2x0WlhNZ1RtVjNJRkp2YldGdU8zMTdYR1l5WEdaamFHRnljMlYwTUNCVFpXZHZaU0JWU1R0OWZYdGNZMjlzYjNKMFlteGNjbVZrTUZ4bmNtVmxiakJjWW14MVpUQTdYSEpsWkRJMU5WeG5jbVZsYmpJMU5WeGliSFZsTWpVMU8xeHlaV1ExTVZ4bmNtVmxialV4WEdKc2RXVTFNVHQ5WEd4dlkyaGNhR2xqYUZ4a1ltTm9YSEJoY21SY2NHeGhhVzVjYkhSeWNHRnlYR2wwWVhBd2UxeHNZVzVuTVRBek0xeG1jekU0WEdZeVhHTm1NaUJjWTJZeVhIRnNlMXhtTWlCN1hHeGhibWN4TURRMlhHeDBjbU5vSURFMklHRWdNVGdnWkdVZ2IzVjBkV0p5YnlCOVhHeHBNRnh5YVRCY2MyRXdYSE5pTUZ4bWFUQmNjV3hjY0dGeWZRMEtmUTBLZlE9PSIsIkh5cGVybGluayI6eyIkaWQiOiIyMTEiLCJBZGRyZXNzIjoiIiwiU3ViQWRkcmVzcyI6IiJ9LCJJc0NoYW5nZWQiOmZhbHNlLCJJc05ldyI6ZmFsc2V9XSwiU3dpbWxhbmVzIjpbXSwiTXNQcm9qZWN0SXRlbXNUcmVlIjp7IiRpZCI6IjIxMiIsIlJvb3QiOnsiSW1wb3J0SWQiOm51bGwsIklzSW1wb3J0ZWQiOmZhbHNlLCJDaGlsZHJlbiI6W119fSwiTWV0YWRhdGEiOnsiJGlkIjoiMjEzIiwiUmVjZW50Q29sb3JzQ29sbGVjdGlvbiI6IltcIiNGRkZGQzAwMFwiLFwiI0ZGRUQ3RDMxXCIsXCIjRkYwMDcyQkNcIixcIiNGRjk2RDY0MlwiLFwiI0ZGRUExNjFFXCJdIn0sIlNldHRpbmdzIjp7IiRpZCI6IjIxNCIsIkltcGFPcHRpb25zIjp7IiRpZCI6IjIxNSIsIkxlZnRUb1JpZ2h0IjpmYWxzZSwiUGF5bG9hZE9wdGlvbnMiOjJ9LCJVc2VDb21wcmVzc2lvbiI6ZmFsc2UsIkNvbXByZXNpb25QZXJjZW50YWdlIjo1MC4wLCJJbmFjdGl2ZUludGVydmFsV2lkdGhUaHJlc2hvbGQiOjMwLjAsIkluYWN0aXZlSW50ZXJ2YWxXaWR0aCI6MS4wLCJTcGxpdFRhc2tzIjpmYWxzZSwiVXNlQ2x1c3RlciI6ZmFsc2UsIkVwc2lsb24iOjUuMCwiTWluUG9pbnRzVG9Gb3JtQUNsdXN0ZXIiOjIsIkdlbmVyYXRlSW52aXNpYmxlU2hhcGVzIjpmYWxzZSwiU21hcnRUaW1lbGluZVRhc2tQZXJjZW50YWdlRml0IjpmYWxzZX0sIklzTmV3IjpmYWxzZSwiSW1wb3J0VHlwZSI6MCwiRmlsZVBhdGgiOm51bGwsIlRpbWVDb25maWd1cmF0aW9uIjp7IiRpZCI6IjIxNiIsIlVzZVRpbWUiOmZhbHNlLCJXb3JrRGF5U3RhcnQiOiIwMDowMDowMCIsIldvcmtEYXlFbmQiOiIyMzo1OTowMCJ9LCJMYXN0VXNlZFRlbXBsYXRlSWQiOiI0YjY5ZmIzZS1mYTE5LTQwZTYtYmM4Yy0yNWEwZjkxYTMyOTIiLCJGaXJzdFdlZWtPZlllYXIiOjB9"/>
  <p:tag name="__MASTER" val="__part_0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CULTUREINFO" val="en-US"/>
  <p:tag name="OTLTIMEBANDQUICKPOSITION" val="Bottom"/>
  <p:tag name="OTLTIMEBANDSHAPETYPE" val="ModernTimeband"/>
  <p:tag name="OTLTIMEBANDTHREEDEFFECTS" val="Gel"/>
  <p:tag name="OTLTIMEBANDAUTODATERANGE" val="True"/>
  <p:tag name="OTLTIMEBANDSTARTDATE" val="0001-01-01T00:00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0"/>
  <p:tag name="OTLLEFTENDCAPSMARGINLEFT" val="20"/>
  <p:tag name="OTLTIMEBANDSHAPEPADDINGTOP" val="5"/>
  <p:tag name="OTLTIMEBANDFYSTARTMONTH" val="January"/>
  <p:tag name="OTLTIMEBANDSHOWFYLABEL" val="True"/>
  <p:tag name="OTLTIMEBANDUSESTARTINGOFTHEYEARFORFYNUMBERING" val="True"/>
  <p:tag name="OTLTIMEBANDSCALETYPE" val="Months"/>
  <p:tag name="OTLTIMEBANDSCALEFORMAT" val="MMM"/>
  <p:tag name="OTLMARKERSHAPE" val="OTL"/>
  <p:tag name="OTLTIMEBANDENDDATE" val="2021-12-12T23:59:00.0000000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ELAPSEDSTYLE" val="Thick"/>
  <p:tag name="OTLMARKERSHAPE" val="OTL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ODAYPOSITION" val="Hide"/>
  <p:tag name="OTLMARKERSHAPE" val="OTL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5"/>
  <p:tag name="OTLSHAPETHICKNESSTYPE" val="Regular"/>
  <p:tag name="OTLMARKERSHAPE" val="OTL"/>
  <p:tag name="OTLSTARTDATE" val="2021-11-05T00:00:00.0000000Z"/>
  <p:tag name="OTLENDDATE" val="2021-11-07T23:59:00.0000000Z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minutes"/>
  <p:tag name="OTLSPACING" val="5"/>
  <p:tag name="OTLSHAPETHICKNESSTYPE" val="Regular"/>
  <p:tag name="OTLMARKERSHAPE" val="OTL"/>
  <p:tag name="OTLSTARTDATE" val="2021-12-10T23:59:00.0000000Z"/>
  <p:tag name="OTLENDDATE" val="2021-12-12T23:59:00.0000000Z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0-10-02T00:00:00.0000000Z"/>
  <p:tag name="OTLENDDATE" val="2020-10-04T23:59:00.0000000Z"/>
  <p:tag name="OTLDURATIONFORMAT" val="day"/>
  <p:tag name="OTLSPACING" val="5"/>
  <p:tag name="OTLSHAPETHICKNESSTYPE" val="Regular"/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0-10-16T23:59:00.0000000Z"/>
  <p:tag name="OTLENDDATE" val="2020-10-18T23:59:00.0000000Z"/>
  <p:tag name="OTLDURATIONFORMAT" val="minutes"/>
  <p:tag name="OTLSPACING" val="5"/>
  <p:tag name="OTLSHAPETHICKNESSTYPE" val="Regular"/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0-11-06T23:59:00.0000000Z"/>
  <p:tag name="OTLENDDATE" val="2020-11-08T00:00:00.0000000Z"/>
  <p:tag name="OTLDURATIONFORMAT" val="minutes"/>
  <p:tag name="OTLSPACING" val="5"/>
  <p:tag name="OTLSHAPETHICKNESSTYPE" val="Regular"/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0-11-27T23:59:00.0000000Z"/>
  <p:tag name="OTLENDDATE" val="2020-11-29T00:00:00.0000000Z"/>
  <p:tag name="OTLDURATIONFORMAT" val="minutes"/>
  <p:tag name="OTLSPACING" val="5"/>
  <p:tag name="OTLSHAPETHICKNESSTYPE" val="Regular"/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0-12-11T00:00:00.0000000Z"/>
  <p:tag name="OTLENDDATE" val="2020-12-13T00:01:00.0000000Z"/>
  <p:tag name="OTLDURATIONFORMAT" val="minutes"/>
  <p:tag name="OTLSPACING" val="5"/>
  <p:tag name="OTLSHAPETHICKNESSTYPE" val="Regular"/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0-12-18T00:00:00.0000000Z"/>
  <p:tag name="OTLENDDATE" val="2020-12-20T23:59:00.0000000Z"/>
  <p:tag name="OTLDURATIONFORMAT" val="day"/>
  <p:tag name="OTLSPACING" val="5"/>
  <p:tag name="OTLSHAPETHICKNESSTYPE" val="Regular"/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1-08T00:00:00.0000000Z"/>
  <p:tag name="OTLENDDATE" val="2021-01-10T23:59:00.0000000Z"/>
  <p:tag name="OTLDURATIONFORMAT" val="day"/>
  <p:tag name="OTLSPACING" val="5"/>
  <p:tag name="OTLSHAPETHICKNESSTYPE" val="Regular"/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1-29T00:00:00.0000000Z"/>
  <p:tag name="OTLENDDATE" val="2021-01-31T23:59:00.0000000Z"/>
  <p:tag name="OTLDURATIONFORMAT" val="day"/>
  <p:tag name="OTLSPACING" val="5"/>
  <p:tag name="OTLSHAPETHICKNESSTYPE" val="Regular"/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2-05T00:00:00.0000000Z"/>
  <p:tag name="OTLENDDATE" val="2021-02-07T23:59:00.0000000Z"/>
  <p:tag name="OTLDURATIONFORMAT" val="day"/>
  <p:tag name="OTLSPACING" val="5"/>
  <p:tag name="OTLSHAPETHICKNESSTYPE" val="Regular"/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2-19T00:00:00.0000000Z"/>
  <p:tag name="OTLENDDATE" val="2021-02-21T23:59:00.0000000Z"/>
  <p:tag name="OTLDURATIONFORMAT" val="day"/>
  <p:tag name="OTLSPACING" val="5"/>
  <p:tag name="OTLSHAPETHICKNESSTYPE" val="Regular"/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265</Words>
  <Application>Microsoft Office PowerPoint</Application>
  <PresentationFormat>Widescreen</PresentationFormat>
  <Paragraphs>91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Daniel Vasques</dc:creator>
  <cp:lastModifiedBy>Daniel Vasques</cp:lastModifiedBy>
  <cp:revision>5</cp:revision>
  <dcterms:created xsi:type="dcterms:W3CDTF">2020-08-19T12:18:31Z</dcterms:created>
  <dcterms:modified xsi:type="dcterms:W3CDTF">2020-08-19T13:29:22Z</dcterms:modified>
</cp:coreProperties>
</file>