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10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63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14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23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78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2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3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75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42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90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5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61D7-E2DB-4326-B781-CE4E35999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0980-8D6C-4D1A-A507-5DFE2652E5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33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4" y="0"/>
            <a:ext cx="8688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136903" cy="5937523"/>
          </a:xfrm>
        </p:spPr>
      </p:pic>
    </p:spTree>
    <p:extLst>
      <p:ext uri="{BB962C8B-B14F-4D97-AF65-F5344CB8AC3E}">
        <p14:creationId xmlns:p14="http://schemas.microsoft.com/office/powerpoint/2010/main" val="8663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2" y="548680"/>
            <a:ext cx="8386312" cy="5865705"/>
          </a:xfrm>
        </p:spPr>
      </p:pic>
    </p:spTree>
    <p:extLst>
      <p:ext uri="{BB962C8B-B14F-4D97-AF65-F5344CB8AC3E}">
        <p14:creationId xmlns:p14="http://schemas.microsoft.com/office/powerpoint/2010/main" val="68767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66" y="548680"/>
            <a:ext cx="8060449" cy="5832648"/>
          </a:xfrm>
        </p:spPr>
      </p:pic>
    </p:spTree>
    <p:extLst>
      <p:ext uri="{BB962C8B-B14F-4D97-AF65-F5344CB8AC3E}">
        <p14:creationId xmlns:p14="http://schemas.microsoft.com/office/powerpoint/2010/main" val="43842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8409739" cy="5760640"/>
          </a:xfrm>
        </p:spPr>
      </p:pic>
    </p:spTree>
    <p:extLst>
      <p:ext uri="{BB962C8B-B14F-4D97-AF65-F5344CB8AC3E}">
        <p14:creationId xmlns:p14="http://schemas.microsoft.com/office/powerpoint/2010/main" val="390415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280920" cy="5688632"/>
          </a:xfrm>
        </p:spPr>
      </p:pic>
    </p:spTree>
    <p:extLst>
      <p:ext uri="{BB962C8B-B14F-4D97-AF65-F5344CB8AC3E}">
        <p14:creationId xmlns:p14="http://schemas.microsoft.com/office/powerpoint/2010/main" val="3463109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Apresentação na tela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Domingues Retamero</dc:creator>
  <cp:lastModifiedBy>Oscar Alejandro Fabian D'Ambrosio</cp:lastModifiedBy>
  <cp:revision>2</cp:revision>
  <dcterms:created xsi:type="dcterms:W3CDTF">2019-06-25T20:41:09Z</dcterms:created>
  <dcterms:modified xsi:type="dcterms:W3CDTF">2019-07-06T00:35:35Z</dcterms:modified>
</cp:coreProperties>
</file>