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1D7-E2DB-4326-B781-CE4E35999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980-8D6C-4D1A-A507-5DFE2652E5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9101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1D7-E2DB-4326-B781-CE4E35999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980-8D6C-4D1A-A507-5DFE2652E5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0637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1D7-E2DB-4326-B781-CE4E35999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980-8D6C-4D1A-A507-5DFE2652E5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614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1D7-E2DB-4326-B781-CE4E35999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980-8D6C-4D1A-A507-5DFE2652E5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237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1D7-E2DB-4326-B781-CE4E35999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980-8D6C-4D1A-A507-5DFE2652E5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5782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1D7-E2DB-4326-B781-CE4E35999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980-8D6C-4D1A-A507-5DFE2652E5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8826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1D7-E2DB-4326-B781-CE4E35999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980-8D6C-4D1A-A507-5DFE2652E5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838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1D7-E2DB-4326-B781-CE4E35999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980-8D6C-4D1A-A507-5DFE2652E5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275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1D7-E2DB-4326-B781-CE4E35999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980-8D6C-4D1A-A507-5DFE2652E5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542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1D7-E2DB-4326-B781-CE4E35999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980-8D6C-4D1A-A507-5DFE2652E5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590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61D7-E2DB-4326-B781-CE4E35999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0980-8D6C-4D1A-A507-5DFE2652E5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5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661D7-E2DB-4326-B781-CE4E35999A8E}" type="datetimeFigureOut">
              <a:rPr lang="pt-BR" smtClean="0"/>
              <a:t>05/07/2019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D0980-8D6C-4D1A-A507-5DFE2652E5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233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24" y="0"/>
            <a:ext cx="86885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24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20688"/>
            <a:ext cx="8136903" cy="5937523"/>
          </a:xfrm>
        </p:spPr>
      </p:pic>
    </p:spTree>
    <p:extLst>
      <p:ext uri="{BB962C8B-B14F-4D97-AF65-F5344CB8AC3E}">
        <p14:creationId xmlns:p14="http://schemas.microsoft.com/office/powerpoint/2010/main" val="86639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52" y="548680"/>
            <a:ext cx="8386312" cy="5865705"/>
          </a:xfrm>
        </p:spPr>
      </p:pic>
    </p:spTree>
    <p:extLst>
      <p:ext uri="{BB962C8B-B14F-4D97-AF65-F5344CB8AC3E}">
        <p14:creationId xmlns:p14="http://schemas.microsoft.com/office/powerpoint/2010/main" val="687674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66" y="548680"/>
            <a:ext cx="8060449" cy="5832648"/>
          </a:xfrm>
        </p:spPr>
      </p:pic>
    </p:spTree>
    <p:extLst>
      <p:ext uri="{BB962C8B-B14F-4D97-AF65-F5344CB8AC3E}">
        <p14:creationId xmlns:p14="http://schemas.microsoft.com/office/powerpoint/2010/main" val="438420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20688"/>
            <a:ext cx="8409739" cy="5760640"/>
          </a:xfrm>
        </p:spPr>
      </p:pic>
    </p:spTree>
    <p:extLst>
      <p:ext uri="{BB962C8B-B14F-4D97-AF65-F5344CB8AC3E}">
        <p14:creationId xmlns:p14="http://schemas.microsoft.com/office/powerpoint/2010/main" val="3904153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20688"/>
            <a:ext cx="8280920" cy="5688632"/>
          </a:xfrm>
        </p:spPr>
      </p:pic>
    </p:spTree>
    <p:extLst>
      <p:ext uri="{BB962C8B-B14F-4D97-AF65-F5344CB8AC3E}">
        <p14:creationId xmlns:p14="http://schemas.microsoft.com/office/powerpoint/2010/main" val="3463109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Apresentação na tela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Tiago Domingues Retamero</dc:creator>
  <cp:lastModifiedBy>Oscar Alejandro Fabian D'Ambrosio</cp:lastModifiedBy>
  <cp:revision>2</cp:revision>
  <dcterms:created xsi:type="dcterms:W3CDTF">2019-06-25T20:41:09Z</dcterms:created>
  <dcterms:modified xsi:type="dcterms:W3CDTF">2019-07-06T00:35:35Z</dcterms:modified>
</cp:coreProperties>
</file>