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custDataLst>
    <p:tags r:id="rId3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  <a:srgbClr val="4B752F"/>
    <a:srgbClr val="43682A"/>
    <a:srgbClr val="6094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90" y="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2EBD8-E016-4F91-B7FF-030FA2002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AEC309-B73F-43B1-AB77-E7DFE6F019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75057-92C8-4D74-8BE2-54D8C7ADD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A92E-A7ED-4BFE-9726-E76C9F12E1A6}" type="datetimeFigureOut">
              <a:rPr lang="de-DE" smtClean="0"/>
              <a:t>01.04.2019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B7C92-EAC7-4AD3-9D95-0147EECDD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D6592-536A-44A8-940F-AB4ED9B1F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367-73CE-4CBB-AB25-8D0A2C30D94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406853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3736C-A9D8-42C3-B0E8-09B769FB7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2567B3-DDA2-448C-A67D-552F90B40B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46D0A-7B85-4B45-8DFE-478FA1485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A92E-A7ED-4BFE-9726-E76C9F12E1A6}" type="datetimeFigureOut">
              <a:rPr lang="de-DE" smtClean="0"/>
              <a:t>01.04.2019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7303F-89FD-471F-98E9-864F1304B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7295D-73BC-48BD-A2B9-E494506F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367-73CE-4CBB-AB25-8D0A2C30D94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326790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5FF806-72D9-49F6-A6C7-E625939C86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21329E-0EBB-4533-9F9F-A1F40464F1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7E0C3-30BC-42E0-B2D0-9E1C7AF69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A92E-A7ED-4BFE-9726-E76C9F12E1A6}" type="datetimeFigureOut">
              <a:rPr lang="de-DE" smtClean="0"/>
              <a:t>01.04.2019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3C7A6-689E-4A5E-A4AE-B7E1BF634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DC1EA-48EC-4F9E-9F03-78FBEBD6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367-73CE-4CBB-AB25-8D0A2C30D94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386501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19B59-65DF-4E56-8B97-7E015BDA8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D2C69-2338-40FD-B7C0-BC0642611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FD78D-FEFB-42A7-98CD-4F0CBFDC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A92E-A7ED-4BFE-9726-E76C9F12E1A6}" type="datetimeFigureOut">
              <a:rPr lang="de-DE" smtClean="0"/>
              <a:t>01.04.2019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B242A-3318-4356-A93C-851222910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6FA83-4490-4529-873A-33C9D82F8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367-73CE-4CBB-AB25-8D0A2C30D94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754215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C730B-EAB2-4B83-9124-90BB5F3B2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075244-6AA0-44B9-B7C4-57B6B811F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97CBE-A0A1-404B-B61D-3548471B8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A92E-A7ED-4BFE-9726-E76C9F12E1A6}" type="datetimeFigureOut">
              <a:rPr lang="de-DE" smtClean="0"/>
              <a:t>01.04.2019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434B5-CC4C-4E64-A4F1-6D578F783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704628-DD98-4D9F-B8E7-41A059CB8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367-73CE-4CBB-AB25-8D0A2C30D94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441381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450B2-21C7-4DE2-A5D2-7825C915F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603E8-7A35-46BA-A77D-FE97CC3370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FB12D9-F72D-43A1-A94C-FEDE4DBFF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2402DB-95B2-44ED-AABB-8A9EAEFE0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A92E-A7ED-4BFE-9726-E76C9F12E1A6}" type="datetimeFigureOut">
              <a:rPr lang="de-DE" smtClean="0"/>
              <a:t>01.04.2019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787538-4AA9-411B-A8DC-B86E65ABE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92C2D8-A3BB-4429-AABD-A44F2FD70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367-73CE-4CBB-AB25-8D0A2C30D94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043615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7B369-D801-4289-AF31-8A538ECF6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E991B-79B2-41B0-93BF-461B347C8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948267-6DBC-4817-B984-014863A48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838DEC-0C48-411C-888C-780EDCE43A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EA13B4-965C-4678-9021-E602534FAA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37986F-88E3-4D3E-AB0F-74D54AC0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A92E-A7ED-4BFE-9726-E76C9F12E1A6}" type="datetimeFigureOut">
              <a:rPr lang="de-DE" smtClean="0"/>
              <a:t>01.04.2019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166F32-0442-4883-AA56-EDE79904C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3D3FAF-BC0E-4B4B-8EB0-B3EBBB3E8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367-73CE-4CBB-AB25-8D0A2C30D94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620817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FC1D-4B90-4C06-8139-FFE863490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4E44C7-BFE2-4411-9BEF-6A6AE56ED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A92E-A7ED-4BFE-9726-E76C9F12E1A6}" type="datetimeFigureOut">
              <a:rPr lang="de-DE" smtClean="0"/>
              <a:t>01.04.2019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EC4C94-01C7-43CD-A8AF-48728AE3A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3D53C-70D5-42D1-817F-8E82E45EE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367-73CE-4CBB-AB25-8D0A2C30D94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250694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E999D8-9BB2-472C-B537-0E118CDC3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A92E-A7ED-4BFE-9726-E76C9F12E1A6}" type="datetimeFigureOut">
              <a:rPr lang="de-DE" smtClean="0"/>
              <a:t>01.04.2019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02B95B-A08D-4B08-B06B-7E2D766C7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F2BF0D-A63D-48D1-9FBA-AE81BEE3A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367-73CE-4CBB-AB25-8D0A2C30D94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49569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24584-045D-4233-95C2-303FAC685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02AD2-71EF-47D7-88D8-C111F4F02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8355F4-DF93-4EFC-BB54-1ED111D67D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CD740B-7454-4E6D-8E0C-F827A03BA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A92E-A7ED-4BFE-9726-E76C9F12E1A6}" type="datetimeFigureOut">
              <a:rPr lang="de-DE" smtClean="0"/>
              <a:t>01.04.2019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16B1E1-493E-45DE-874E-7CD8F0DC1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808AFD-FC15-4AB0-9B82-5B831809D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367-73CE-4CBB-AB25-8D0A2C30D94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917556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F17C2-0D3E-4FF8-A590-3499FC2ED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FB8491-C30F-435D-91B6-78A7D87B06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22F0B0-27B7-44A6-878F-886829EA9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5CBBF7-EB79-4A82-8961-E47AE535F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A92E-A7ED-4BFE-9726-E76C9F12E1A6}" type="datetimeFigureOut">
              <a:rPr lang="de-DE" smtClean="0"/>
              <a:t>01.04.2019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3DC05-7426-416D-AB95-E5E277171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304CA5-1FFD-4E8A-AA20-182916DFD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367-73CE-4CBB-AB25-8D0A2C30D94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4902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47D2C5-7EA4-4AF1-ABE7-C69F34887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4DD4E-3C53-4CA2-A9AA-0674B21BE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BFECA-CE87-4207-8710-3B18EBAC36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1A92E-A7ED-4BFE-9726-E76C9F12E1A6}" type="datetimeFigureOut">
              <a:rPr lang="de-DE" smtClean="0"/>
              <a:t>01.04.2019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C6B90-7ED3-4B32-AAA8-5386D286C7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D9165-DD4D-4C29-B796-88F565A105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367-73CE-4CBB-AB25-8D0A2C30D94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268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75D9A2C1-9D72-4F8F-AFA0-9F257314F1F8}"/>
              </a:ext>
            </a:extLst>
          </p:cNvPr>
          <p:cNvCxnSpPr>
            <a:cxnSpLocks/>
          </p:cNvCxnSpPr>
          <p:nvPr/>
        </p:nvCxnSpPr>
        <p:spPr>
          <a:xfrm>
            <a:off x="0" y="6788425"/>
            <a:ext cx="12192000" cy="0"/>
          </a:xfrm>
          <a:prstGeom prst="line">
            <a:avLst/>
          </a:prstGeom>
          <a:ln w="117475">
            <a:solidFill>
              <a:srgbClr val="43682A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8AC71309-D17D-4FDF-B25F-C41643145751}"/>
              </a:ext>
            </a:extLst>
          </p:cNvPr>
          <p:cNvCxnSpPr>
            <a:cxnSpLocks/>
          </p:cNvCxnSpPr>
          <p:nvPr/>
        </p:nvCxnSpPr>
        <p:spPr>
          <a:xfrm>
            <a:off x="0" y="6654476"/>
            <a:ext cx="12192000" cy="0"/>
          </a:xfrm>
          <a:prstGeom prst="line">
            <a:avLst/>
          </a:prstGeom>
          <a:ln w="15875">
            <a:solidFill>
              <a:srgbClr val="6094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1A40AA75-6ADD-447B-8475-48297A9B5DF5}"/>
              </a:ext>
            </a:extLst>
          </p:cNvPr>
          <p:cNvCxnSpPr>
            <a:cxnSpLocks/>
          </p:cNvCxnSpPr>
          <p:nvPr/>
        </p:nvCxnSpPr>
        <p:spPr>
          <a:xfrm>
            <a:off x="1590261" y="6571652"/>
            <a:ext cx="10601739" cy="0"/>
          </a:xfrm>
          <a:prstGeom prst="line">
            <a:avLst/>
          </a:prstGeom>
          <a:ln w="15875">
            <a:solidFill>
              <a:srgbClr val="6094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16A8EA52-95DB-429A-B610-74855029160A}"/>
              </a:ext>
            </a:extLst>
          </p:cNvPr>
          <p:cNvCxnSpPr>
            <a:cxnSpLocks/>
          </p:cNvCxnSpPr>
          <p:nvPr/>
        </p:nvCxnSpPr>
        <p:spPr>
          <a:xfrm>
            <a:off x="152400" y="6806876"/>
            <a:ext cx="12192000" cy="0"/>
          </a:xfrm>
          <a:prstGeom prst="line">
            <a:avLst/>
          </a:prstGeom>
          <a:ln w="15875">
            <a:solidFill>
              <a:srgbClr val="6094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6BCEFDF9-14A7-4234-A73F-4B3F33685F5C}"/>
              </a:ext>
            </a:extLst>
          </p:cNvPr>
          <p:cNvCxnSpPr>
            <a:cxnSpLocks/>
          </p:cNvCxnSpPr>
          <p:nvPr/>
        </p:nvCxnSpPr>
        <p:spPr>
          <a:xfrm>
            <a:off x="0" y="104601"/>
            <a:ext cx="10396330" cy="0"/>
          </a:xfrm>
          <a:prstGeom prst="line">
            <a:avLst/>
          </a:prstGeom>
          <a:ln w="15875">
            <a:solidFill>
              <a:srgbClr val="4B75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8FA6854E-DC28-4BED-924A-9434F5BFEB8D}"/>
              </a:ext>
            </a:extLst>
          </p:cNvPr>
          <p:cNvCxnSpPr>
            <a:cxnSpLocks/>
          </p:cNvCxnSpPr>
          <p:nvPr/>
        </p:nvCxnSpPr>
        <p:spPr>
          <a:xfrm>
            <a:off x="0" y="194059"/>
            <a:ext cx="12192000" cy="0"/>
          </a:xfrm>
          <a:prstGeom prst="line">
            <a:avLst/>
          </a:prstGeom>
          <a:ln w="15875">
            <a:solidFill>
              <a:srgbClr val="4B75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ítulo 1">
            <a:extLst>
              <a:ext uri="{FF2B5EF4-FFF2-40B4-BE49-F238E27FC236}">
                <a16:creationId xmlns:a16="http://schemas.microsoft.com/office/drawing/2014/main" id="{E7F2D9DB-0A2D-4D93-AAB6-10926117DA00}"/>
              </a:ext>
            </a:extLst>
          </p:cNvPr>
          <p:cNvSpPr txBox="1">
            <a:spLocks/>
          </p:cNvSpPr>
          <p:nvPr/>
        </p:nvSpPr>
        <p:spPr>
          <a:xfrm>
            <a:off x="3610428" y="2643218"/>
            <a:ext cx="8229600" cy="8572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B6D3BB9-A1CA-44BD-B456-DB2299C59D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151" y="339825"/>
            <a:ext cx="1517877" cy="42509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50A2D93C-A46B-48C4-B550-863065F0E4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23052"/>
            <a:ext cx="1680708" cy="123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7345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BASF_CONVERTED_TO_TAGS" val="1"/>
</p:tagLst>
</file>

<file path=ppt/theme/theme1.xml><?xml version="1.0" encoding="utf-8"?>
<a:theme xmlns:a="http://schemas.openxmlformats.org/drawingml/2006/main" name="BASF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F" id="{725FE41A-792F-432C-B93F-25ED23A97D07}" vid="{32C09C63-FE1F-4DA2-BF9B-32FE81185E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Arial</vt:lpstr>
      <vt:lpstr>BASF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LYGIA D AMBROSIO</dc:creator>
  <cp:lastModifiedBy>Oscar Alejandro Fabian D'Ambrosio</cp:lastModifiedBy>
  <cp:revision>8</cp:revision>
  <dcterms:created xsi:type="dcterms:W3CDTF">2018-07-03T01:50:19Z</dcterms:created>
  <dcterms:modified xsi:type="dcterms:W3CDTF">2019-04-01T10:27:10Z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_to_AIP">
    <vt:i4>0</vt:i4>
  </property>
</Properties>
</file>